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84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/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732" y="48"/>
      </p:cViewPr>
      <p:guideLst>
        <p:guide orient="horz" pos="218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9.xml"  /><Relationship Id="rId11" Type="http://schemas.openxmlformats.org/officeDocument/2006/relationships/slide" Target="slides/slide10.xml"  /><Relationship Id="rId12" Type="http://schemas.openxmlformats.org/officeDocument/2006/relationships/slide" Target="slides/slide11.xml"  /><Relationship Id="rId13" Type="http://schemas.openxmlformats.org/officeDocument/2006/relationships/slide" Target="slides/slide12.xml"  /><Relationship Id="rId14" Type="http://schemas.openxmlformats.org/officeDocument/2006/relationships/slide" Target="slides/slide13.xml"  /><Relationship Id="rId15" Type="http://schemas.openxmlformats.org/officeDocument/2006/relationships/slide" Target="slides/slide14.xml"  /><Relationship Id="rId16" Type="http://schemas.openxmlformats.org/officeDocument/2006/relationships/slide" Target="slides/slide15.xml"  /><Relationship Id="rId17" Type="http://schemas.openxmlformats.org/officeDocument/2006/relationships/slide" Target="slides/slide16.xml"  /><Relationship Id="rId18" Type="http://schemas.openxmlformats.org/officeDocument/2006/relationships/slide" Target="slides/slide17.xml"  /><Relationship Id="rId19" Type="http://schemas.openxmlformats.org/officeDocument/2006/relationships/slide" Target="slides/slide18.xml"  /><Relationship Id="rId2" Type="http://schemas.openxmlformats.org/officeDocument/2006/relationships/slide" Target="slides/slide1.xml"  /><Relationship Id="rId20" Type="http://schemas.openxmlformats.org/officeDocument/2006/relationships/slide" Target="slides/slide19.xml"  /><Relationship Id="rId21" Type="http://schemas.openxmlformats.org/officeDocument/2006/relationships/slide" Target="slides/slide20.xml"  /><Relationship Id="rId22" Type="http://schemas.openxmlformats.org/officeDocument/2006/relationships/slide" Target="slides/slide21.xml"  /><Relationship Id="rId23" Type="http://schemas.openxmlformats.org/officeDocument/2006/relationships/slide" Target="slides/slide22.xml"  /><Relationship Id="rId24" Type="http://schemas.openxmlformats.org/officeDocument/2006/relationships/slide" Target="slides/slide23.xml"  /><Relationship Id="rId25" Type="http://schemas.openxmlformats.org/officeDocument/2006/relationships/slide" Target="slides/slide24.xml"  /><Relationship Id="rId26" Type="http://schemas.openxmlformats.org/officeDocument/2006/relationships/presProps" Target="presProps.xml"  /><Relationship Id="rId27" Type="http://schemas.openxmlformats.org/officeDocument/2006/relationships/viewProps" Target="viewProps.xml"  /><Relationship Id="rId28" Type="http://schemas.openxmlformats.org/officeDocument/2006/relationships/theme" Target="theme/theme1.xml"  /><Relationship Id="rId29" Type="http://schemas.openxmlformats.org/officeDocument/2006/relationships/tableStyles" Target="tableStyles.xml"  /><Relationship Id="rId3" Type="http://schemas.openxmlformats.org/officeDocument/2006/relationships/slide" Target="slides/slide2.xml"  /><Relationship Id="rId4" Type="http://schemas.openxmlformats.org/officeDocument/2006/relationships/slide" Target="slides/slide3.xml"  /><Relationship Id="rId5" Type="http://schemas.openxmlformats.org/officeDocument/2006/relationships/slide" Target="slides/slide4.xml"  /><Relationship Id="rId6" Type="http://schemas.openxmlformats.org/officeDocument/2006/relationships/slide" Target="slides/slide5.xml"  /><Relationship Id="rId7" Type="http://schemas.openxmlformats.org/officeDocument/2006/relationships/slide" Target="slides/slide6.xml"  /><Relationship Id="rId8" Type="http://schemas.openxmlformats.org/officeDocument/2006/relationships/slide" Target="slides/slide7.xml"  /><Relationship Id="rId9" Type="http://schemas.openxmlformats.org/officeDocument/2006/relationships/slide" Target="slides/slide8.xml"  /></Relationship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F5B9C1-6FF2-4E49-AB0C-45E37859B6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FB880CB-075B-4D70-8EEB-A220B8ED41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F6BF937-7865-4B36-921B-610097A897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2020-01-06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301ACB6-EFEF-475B-BC73-E40B710CB8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DC135D0-B3F0-46AE-B0BF-209EA0B25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24089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F10889-A5CB-44D0-970D-EBDABBF19B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79F362A-D1F2-4ACE-9DE1-18AC342BDA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298A321-7FA9-4ED5-9EB1-C00D0EA24E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6EE09A8-9CCA-442B-A526-53A42A08D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2020-01-06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2B2AEAD-4CF7-47ED-8F6A-D72591A4F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4037086-FA39-471F-8BCD-ECAC475BF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01460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9B0DCC-C3B1-4F04-AC08-9B0D56B3A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8EE541A-AE93-4A3A-931A-321E062138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47C31E3-E000-4572-8A4A-BC0FBC242A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2020-01-06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305F866-E540-43A1-8E04-B4540004D5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52DBAE-416E-4B14-AE21-440B60C57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70682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7ACE99B-1BD1-4ED6-89BE-408A683405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2E8F63E-2203-4425-B499-1A6DA1ED01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143481B-1B74-44E8-BE04-B35556A23C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2020-01-06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A5E51B-8D7B-4829-8204-E83C25AB1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D72D36-C36B-4F45-AAC1-B2DC28C66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92992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A44D03-9AF8-4A55-9BD0-4DBE4B3AF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79D1271-55E0-47A1-A8F1-C224D8FBA1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C1D4464-59DC-4B4F-8C82-9E7F248D6B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2020-01-06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303397C-FBF1-4DB0-879F-03411845C6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D9343C-E60F-48D6-862A-96F6200FF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7128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7EDD0D-0754-48CD-8722-2AC33B838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5B37962-324A-4F1F-B7E7-61A51D8622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2A41033-A8CF-4AB5-90AA-C54651A1B3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2020-01-06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EA9F7D4-54B0-4004-8A56-F92C658168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F618CF-3C59-4F65-B6B1-DAC3E3069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74261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478D71-9DD5-4311-BA73-93020E8A6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26E8B09-7AD4-4103-8809-08A66DBE5D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B0AFB49-D202-425D-BE8B-C3FA9F6AA1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DB4CE85-6D8D-4BB1-971C-D354BF8F02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2020-01-06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AC41D07-495E-4137-927A-000D588B2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2308552-246E-4983-9977-F7B13D31E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30844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171E32-522F-41BB-833B-545F70D3E5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68BA206-4D58-4D9B-9948-EA60AE6A7F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054F336-173D-4B8E-9601-FB1E37DF5A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7747CB8-EE29-428E-8F1F-ACD5A43501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5299DD1-8901-456C-9007-13C6246591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C0A924E-6895-4C43-8EAE-BEA4DCE919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2020-01-06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59FA1F0-753A-4F7B-8348-73A44B312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60B2F48-B08B-4155-BE96-A925B7FFC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8944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BCBA06-5024-44F1-9C61-505005455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5007553-4C87-468D-9F2D-FB60327990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2020-01-06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9AE54FA-3674-4746-BF82-EC7EBD9189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13DC853-FD31-4E8D-B420-7A33B8790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53899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E79E07A-94A6-483A-8849-8E6DE692B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2020-01-06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CD9BE1B-817F-40D8-90C8-F91D32CF7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7AF10F4-65E3-4CFA-A184-E37686814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951FE5E5-427D-4B99-89C7-43AB9227F2F1}"/>
              </a:ext>
            </a:extLst>
          </p:cNvPr>
          <p:cNvGrpSpPr/>
          <p:nvPr userDrawn="1"/>
        </p:nvGrpSpPr>
        <p:grpSpPr>
          <a:xfrm>
            <a:off x="172720" y="6410960"/>
            <a:ext cx="12019280" cy="284480"/>
            <a:chOff x="172720" y="6410960"/>
            <a:chExt cx="12019280" cy="28448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14E9EB06-1BB6-4F2E-8626-387F4AC6E755}"/>
                </a:ext>
              </a:extLst>
            </p:cNvPr>
            <p:cNvSpPr/>
            <p:nvPr userDrawn="1"/>
          </p:nvSpPr>
          <p:spPr>
            <a:xfrm>
              <a:off x="172720" y="6410960"/>
              <a:ext cx="12019280" cy="2844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D8B4587-CF56-4D5A-B341-F220D295B749}"/>
                </a:ext>
              </a:extLst>
            </p:cNvPr>
            <p:cNvSpPr txBox="1"/>
            <p:nvPr userDrawn="1"/>
          </p:nvSpPr>
          <p:spPr>
            <a:xfrm>
              <a:off x="9766856" y="6428899"/>
              <a:ext cx="240482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1000" dirty="0">
                  <a:solidFill>
                    <a:schemeClr val="bg1"/>
                  </a:solidFill>
                </a:rPr>
                <a:t>ⓒSaebyeol Yu.</a:t>
              </a:r>
              <a:r>
                <a:rPr lang="ko-KR" altLang="en-US" sz="1000" dirty="0">
                  <a:solidFill>
                    <a:schemeClr val="bg1"/>
                  </a:solidFill>
                </a:rPr>
                <a:t> </a:t>
              </a:r>
              <a:r>
                <a:rPr lang="en-US" altLang="ko-KR" sz="1000" dirty="0" err="1">
                  <a:solidFill>
                    <a:schemeClr val="bg1"/>
                  </a:solidFill>
                </a:rPr>
                <a:t>Saebyeol’s</a:t>
              </a:r>
              <a:r>
                <a:rPr lang="ko-KR" altLang="en-US" sz="1000" dirty="0">
                  <a:solidFill>
                    <a:schemeClr val="bg1"/>
                  </a:solidFill>
                </a:rPr>
                <a:t> </a:t>
              </a:r>
              <a:r>
                <a:rPr lang="en-US" altLang="ko-KR" sz="1000" dirty="0">
                  <a:solidFill>
                    <a:schemeClr val="bg1"/>
                  </a:solidFill>
                </a:rPr>
                <a:t>PowerPoint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875934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E79E07A-94A6-483A-8849-8E6DE692B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2020-01-06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CD9BE1B-817F-40D8-90C8-F91D32CF7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7AF10F4-65E3-4CFA-A184-E37686814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40679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0F596F-BEC0-4D71-9113-57C383FD1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39061D6-B6C2-4D4E-8AB4-9F136FED47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F8FE8EA-4580-4B75-A339-AF7C68F66E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6A7BF5E-A4D8-4810-8B67-EEEFDD711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2020-01-06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50C3C6B-DEFF-4516-B444-489DBE7C3C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68592AB-03CB-4ED9-97EA-3D751979F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302825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slideLayout" Target="../slideLayouts/slideLayout12.xml"  /><Relationship Id="rId13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C2A3F89-EDBA-451E-A4FC-BA419B5BB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E560B53-86D9-4B99-B984-9F66917EDB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8E5F9A-464D-4909-8E4F-684A1F5A64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8A50C2-589C-42C8-B763-56D87D9D16BD}" type="datetimeFigureOut">
              <a:rPr lang="ko-KR" altLang="en-US" smtClean="0"/>
              <a:t>2020-01-06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0C7EE71-2568-4BC3-BE32-43343DE694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1DF1FC-575E-4EA7-B81C-814C788802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96783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.pn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6.png"  /><Relationship Id="rId3" Type="http://schemas.openxmlformats.org/officeDocument/2006/relationships/image" Target="../media/image17.png"  /><Relationship Id="rId4" Type="http://schemas.openxmlformats.org/officeDocument/2006/relationships/image" Target="../media/image18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9.jpe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0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1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2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3.png"  /><Relationship Id="rId3" Type="http://schemas.openxmlformats.org/officeDocument/2006/relationships/image" Target="../media/image24.png"  /><Relationship Id="rId4" Type="http://schemas.openxmlformats.org/officeDocument/2006/relationships/image" Target="../media/image25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6.jpe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hyperlink" Target="https://developer.android.com/guide/webapps/webview?hl=ko#java" TargetMode="External" /><Relationship Id="rId3" Type="http://schemas.openxmlformats.org/officeDocument/2006/relationships/image" Target="../media/image27.png"  /><Relationship Id="rId4" Type="http://schemas.openxmlformats.org/officeDocument/2006/relationships/image" Target="../media/image28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9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0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.jpe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1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2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3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4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5.jpe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.jpe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4.png"  /><Relationship Id="rId3" Type="http://schemas.openxmlformats.org/officeDocument/2006/relationships/hyperlink" Target="https://developer.android.com/studio?hl=ko" TargetMode="External"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5.png"  /><Relationship Id="rId3" Type="http://schemas.openxmlformats.org/officeDocument/2006/relationships/image" Target="../media/image6.png"  /><Relationship Id="rId4" Type="http://schemas.openxmlformats.org/officeDocument/2006/relationships/image" Target="../media/image7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8.png"  /><Relationship Id="rId3" Type="http://schemas.openxmlformats.org/officeDocument/2006/relationships/image" Target="../media/image9.png"  /><Relationship Id="rId4" Type="http://schemas.openxmlformats.org/officeDocument/2006/relationships/image" Target="../media/image10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1.png"  /><Relationship Id="rId3" Type="http://schemas.openxmlformats.org/officeDocument/2006/relationships/image" Target="../media/image12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3.jpe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4.png"  /><Relationship Id="rId3" Type="http://schemas.openxmlformats.org/officeDocument/2006/relationships/image" Target="../media/image15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bg1">
            <a:alpha val="1500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t="7810" b="781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 flipH="1">
            <a:off x="212651" y="-1"/>
            <a:ext cx="478465" cy="48933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628827" y="3552825"/>
            <a:ext cx="8368864" cy="1096478"/>
          </a:xfrm>
          <a:prstGeom prst="rect">
            <a:avLst/>
          </a:prstGeom>
          <a:gradFill flip="xy" rotWithShape="0">
            <a:gsLst>
              <a:gs pos="11860">
                <a:schemeClr val="accent1">
                  <a:alpha val="0"/>
                </a:schemeClr>
              </a:gs>
              <a:gs pos="99210">
                <a:schemeClr val="bg1">
                  <a:alpha val="47000"/>
                </a:schemeClr>
              </a:gs>
            </a:gsLst>
            <a:lin ang="5400000" scaled="1"/>
            <a:tileRect/>
          </a:gradFill>
          <a:effectLst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6600" b="1">
                <a:solidFill>
                  <a:schemeClr val="accent1"/>
                </a:solidFill>
              </a:rPr>
              <a:t>WebView </a:t>
            </a:r>
            <a:r>
              <a:rPr lang="ko-KR" altLang="en-US" sz="6600" b="1">
                <a:solidFill>
                  <a:schemeClr val="accent1"/>
                </a:solidFill>
              </a:rPr>
              <a:t>앱 제작하기</a:t>
            </a:r>
            <a:endParaRPr lang="ko-KR" altLang="en-US" sz="6600" b="1">
              <a:solidFill>
                <a:schemeClr val="accent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 b="1">
                <a:solidFill>
                  <a:schemeClr val="accent1">
                    <a:lumMod val="50000"/>
                  </a:schemeClr>
                </a:solidFill>
              </a:rPr>
              <a:t>Part 2</a:t>
            </a:r>
            <a:endParaRPr lang="en-US" altLang="ko-KR" sz="1600" b="1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 flipH="1">
            <a:off x="1005840" y="174504"/>
            <a:ext cx="6067341" cy="6427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600" b="1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프로젝트 생성하기</a:t>
            </a:r>
            <a:endParaRPr lang="ko-KR" altLang="en-US" sz="3600" b="1">
              <a:solidFill>
                <a:schemeClr val="accent1">
                  <a:lumMod val="50000"/>
                </a:schemeClr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24" name="직사각형 1"/>
          <p:cNvSpPr/>
          <p:nvPr/>
        </p:nvSpPr>
        <p:spPr>
          <a:xfrm rot="5388991" flipH="1">
            <a:off x="6077078" y="573684"/>
            <a:ext cx="211470" cy="12004396"/>
          </a:xfrm>
          <a:prstGeom prst="rect">
            <a:avLst/>
          </a:prstGeom>
          <a:solidFill>
            <a:srgbClr val="024b80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Arial"/>
              <a:ea typeface="나눔스퀘어"/>
              <a:cs typeface="Arial"/>
            </a:endParaRPr>
          </a:p>
        </p:txBody>
      </p:sp>
      <p:sp>
        <p:nvSpPr>
          <p:cNvPr id="25" name="TextBox 20"/>
          <p:cNvSpPr txBox="1"/>
          <p:nvPr/>
        </p:nvSpPr>
        <p:spPr>
          <a:xfrm flipH="1">
            <a:off x="295853" y="1259670"/>
            <a:ext cx="11538536" cy="45292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400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 ExtraBold"/>
                <a:ea typeface="나눔스퀘어 ExtraBold"/>
              </a:rPr>
              <a:t>3.</a:t>
            </a:r>
            <a:r>
              <a:rPr xmlns:mc="http://schemas.openxmlformats.org/markup-compatibility/2006" xmlns:hp="http://schemas.haansoft.com/office/presentation/8.0" kumimoji="0" lang="ko-KR" altLang="en-US" sz="2400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 ExtraBold"/>
                <a:ea typeface="나눔스퀘어 ExtraBold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2400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 ExtraBold"/>
                <a:ea typeface="나눔스퀘어 ExtraBold"/>
              </a:rPr>
              <a:t>이름, 위치, 언어 등 기타 설정 → Finish → Finish</a:t>
            </a:r>
            <a:endParaRPr xmlns:mc="http://schemas.openxmlformats.org/markup-compatibility/2006" xmlns:hp="http://schemas.haansoft.com/office/presentation/8.0" kumimoji="0" lang="en-US" altLang="ko-KR" sz="2400" i="0" u="none" strike="noStrike" kern="1200" cap="none" spc="0" normalizeH="0" baseline="0" mc:Ignorable="hp" hp:hslEmbossed="0">
              <a:solidFill>
                <a:srgbClr val="000000"/>
              </a:solidFill>
              <a:latin typeface="나눔스퀘어 ExtraBold"/>
              <a:ea typeface="나눔스퀘어 ExtraBold"/>
            </a:endParaRPr>
          </a:p>
        </p:txBody>
      </p:sp>
      <p:cxnSp>
        <p:nvCxnSpPr>
          <p:cNvPr id="26" name="직선 연결선 21"/>
          <p:cNvCxnSpPr/>
          <p:nvPr/>
        </p:nvCxnSpPr>
        <p:spPr>
          <a:xfrm flipV="1">
            <a:off x="397945" y="1844011"/>
            <a:ext cx="892905" cy="11960"/>
          </a:xfrm>
          <a:prstGeom prst="line">
            <a:avLst/>
          </a:prstGeom>
          <a:noFill/>
          <a:ln w="57150" cap="flat" cmpd="sng" algn="ctr">
            <a:solidFill>
              <a:srgbClr val="024b80">
                <a:alpha val="100000"/>
              </a:srgbClr>
            </a:solidFill>
            <a:prstDash val="solid"/>
            <a:miter/>
          </a:ln>
        </p:spPr>
      </p:cxnSp>
      <p:pic>
        <p:nvPicPr>
          <p:cNvPr id="38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90271" y="2574044"/>
            <a:ext cx="3593398" cy="2592908"/>
          </a:xfrm>
          <a:prstGeom prst="rect">
            <a:avLst/>
          </a:prstGeom>
        </p:spPr>
      </p:pic>
      <p:pic>
        <p:nvPicPr>
          <p:cNvPr id="39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970781" y="2568783"/>
            <a:ext cx="3596479" cy="2584969"/>
          </a:xfrm>
          <a:prstGeom prst="rect">
            <a:avLst/>
          </a:prstGeom>
        </p:spPr>
      </p:pic>
      <p:pic>
        <p:nvPicPr>
          <p:cNvPr id="40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633588" y="2573172"/>
            <a:ext cx="4379136" cy="25930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/>
          <a:srcRect t="7810" b="781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그룹 9"/>
          <p:cNvGrpSpPr/>
          <p:nvPr/>
        </p:nvGrpSpPr>
        <p:grpSpPr>
          <a:xfrm rot="0">
            <a:off x="426720" y="3465512"/>
            <a:ext cx="5669280" cy="3001327"/>
            <a:chOff x="426720" y="3465512"/>
            <a:chExt cx="5669280" cy="3001327"/>
          </a:xfrm>
        </p:grpSpPr>
        <p:sp>
          <p:nvSpPr>
            <p:cNvPr id="11" name="직사각형 10"/>
            <p:cNvSpPr/>
            <p:nvPr/>
          </p:nvSpPr>
          <p:spPr>
            <a:xfrm>
              <a:off x="426720" y="3465512"/>
              <a:ext cx="5669280" cy="3001327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ko-KR" altLang="en-US"/>
            </a:p>
          </p:txBody>
        </p:sp>
        <p:grpSp>
          <p:nvGrpSpPr>
            <p:cNvPr id="12" name="그룹 11"/>
            <p:cNvGrpSpPr/>
            <p:nvPr/>
          </p:nvGrpSpPr>
          <p:grpSpPr>
            <a:xfrm rot="0">
              <a:off x="657909" y="3708260"/>
              <a:ext cx="4548455" cy="2081034"/>
              <a:chOff x="2700069" y="2021840"/>
              <a:chExt cx="6193510" cy="2833690"/>
            </a:xfrm>
          </p:grpSpPr>
          <p:sp>
            <p:nvSpPr>
              <p:cNvPr id="13" name="TextBox 12"/>
              <p:cNvSpPr txBox="1"/>
              <p:nvPr/>
            </p:nvSpPr>
            <p:spPr>
              <a:xfrm>
                <a:off x="2700069" y="2021840"/>
                <a:ext cx="1602153" cy="7124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en-US" altLang="ko-KR" sz="2800" b="1">
                    <a:solidFill>
                      <a:schemeClr val="bg1"/>
                    </a:solidFill>
                  </a:rPr>
                  <a:t>Part 3</a:t>
                </a:r>
                <a:endParaRPr lang="en-US" altLang="ko-KR" sz="28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2911844" y="2734295"/>
                <a:ext cx="5981735" cy="2121234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4800" b="1">
                    <a:solidFill>
                      <a:schemeClr val="bg1"/>
                    </a:solidFill>
                    <a:latin typeface="나눔스퀘어 ExtraBold"/>
                    <a:ea typeface="나눔스퀘어 ExtraBold"/>
                  </a:rPr>
                  <a:t>Virtual Device </a:t>
                </a:r>
                <a:endParaRPr lang="ko-KR" altLang="en-US" sz="4800" b="1">
                  <a:solidFill>
                    <a:schemeClr val="bg1"/>
                  </a:solidFill>
                  <a:latin typeface="나눔스퀘어 ExtraBold"/>
                  <a:ea typeface="나눔스퀘어 ExtraBold"/>
                </a:endParaRPr>
              </a:p>
              <a:p>
                <a:pPr>
                  <a:defRPr/>
                </a:pPr>
                <a:r>
                  <a:rPr lang="ko-KR" altLang="en-US" sz="4800" b="1">
                    <a:solidFill>
                      <a:schemeClr val="bg1"/>
                    </a:solidFill>
                    <a:latin typeface="나눔스퀘어 ExtraBold"/>
                    <a:ea typeface="나눔스퀘어 ExtraBold"/>
                  </a:rPr>
                  <a:t>생성하기</a:t>
                </a:r>
                <a:endParaRPr lang="ko-KR" altLang="en-US" sz="4800" b="1">
                  <a:solidFill>
                    <a:schemeClr val="bg1"/>
                  </a:solidFill>
                  <a:latin typeface="나눔스퀘어 ExtraBold"/>
                  <a:ea typeface="나눔스퀘어 ExtraBold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 b="1">
                <a:solidFill>
                  <a:schemeClr val="accent1">
                    <a:lumMod val="50000"/>
                  </a:schemeClr>
                </a:solidFill>
              </a:rPr>
              <a:t>Part 3</a:t>
            </a:r>
            <a:endParaRPr lang="en-US" altLang="ko-KR" sz="1600" b="1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 flipH="1">
            <a:off x="1005840" y="174504"/>
            <a:ext cx="6067341" cy="6427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600" b="1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Virtual Device </a:t>
            </a:r>
            <a:r>
              <a:rPr lang="ko-KR" altLang="en-US" sz="3600" b="1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생성</a:t>
            </a:r>
            <a:endParaRPr lang="ko-KR" altLang="en-US" sz="3600" b="1">
              <a:solidFill>
                <a:schemeClr val="accent1">
                  <a:lumMod val="50000"/>
                </a:schemeClr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24" name="직사각형 1"/>
          <p:cNvSpPr/>
          <p:nvPr/>
        </p:nvSpPr>
        <p:spPr>
          <a:xfrm rot="5388991" flipH="1">
            <a:off x="6077078" y="573684"/>
            <a:ext cx="211470" cy="12004396"/>
          </a:xfrm>
          <a:prstGeom prst="rect">
            <a:avLst/>
          </a:prstGeom>
          <a:solidFill>
            <a:srgbClr val="024b80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Arial"/>
              <a:ea typeface="나눔스퀘어"/>
              <a:cs typeface="Arial"/>
            </a:endParaRPr>
          </a:p>
        </p:txBody>
      </p:sp>
      <p:sp>
        <p:nvSpPr>
          <p:cNvPr id="25" name="TextBox 20"/>
          <p:cNvSpPr txBox="1"/>
          <p:nvPr/>
        </p:nvSpPr>
        <p:spPr>
          <a:xfrm flipH="1">
            <a:off x="295853" y="1259670"/>
            <a:ext cx="9363426" cy="45292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400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 ExtraBold"/>
                <a:ea typeface="나눔스퀘어 ExtraBold"/>
              </a:rPr>
              <a:t>1.</a:t>
            </a:r>
            <a:r>
              <a:rPr xmlns:mc="http://schemas.openxmlformats.org/markup-compatibility/2006" xmlns:hp="http://schemas.haansoft.com/office/presentation/8.0" kumimoji="0" lang="ko-KR" altLang="en-US" sz="2400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 ExtraBold"/>
                <a:ea typeface="나눔스퀘어 ExtraBold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2400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 ExtraBold"/>
                <a:ea typeface="나눔스퀘어 ExtraBold"/>
              </a:rPr>
              <a:t>Device Manager → Virtual → Create Device</a:t>
            </a:r>
            <a:endParaRPr xmlns:mc="http://schemas.openxmlformats.org/markup-compatibility/2006" xmlns:hp="http://schemas.haansoft.com/office/presentation/8.0" kumimoji="0" lang="en-US" altLang="ko-KR" sz="2400" i="0" u="none" strike="noStrike" kern="1200" cap="none" spc="0" normalizeH="0" baseline="0" mc:Ignorable="hp" hp:hslEmbossed="0">
              <a:solidFill>
                <a:srgbClr val="000000"/>
              </a:solidFill>
              <a:latin typeface="나눔스퀘어 ExtraBold"/>
              <a:ea typeface="나눔스퀘어 ExtraBold"/>
            </a:endParaRPr>
          </a:p>
        </p:txBody>
      </p:sp>
      <p:cxnSp>
        <p:nvCxnSpPr>
          <p:cNvPr id="26" name="직선 연결선 21"/>
          <p:cNvCxnSpPr/>
          <p:nvPr/>
        </p:nvCxnSpPr>
        <p:spPr>
          <a:xfrm flipV="1">
            <a:off x="397945" y="1844011"/>
            <a:ext cx="892905" cy="11960"/>
          </a:xfrm>
          <a:prstGeom prst="line">
            <a:avLst/>
          </a:prstGeom>
          <a:noFill/>
          <a:ln w="57150" cap="flat" cmpd="sng" algn="ctr">
            <a:solidFill>
              <a:srgbClr val="024b80">
                <a:alpha val="100000"/>
              </a:srgbClr>
            </a:solidFill>
            <a:prstDash val="solid"/>
            <a:miter/>
          </a:ln>
        </p:spPr>
      </p:cxnSp>
      <p:pic>
        <p:nvPicPr>
          <p:cNvPr id="38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586952" y="2097031"/>
            <a:ext cx="7018096" cy="41354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 b="1">
                <a:solidFill>
                  <a:schemeClr val="accent1">
                    <a:lumMod val="50000"/>
                  </a:schemeClr>
                </a:solidFill>
              </a:rPr>
              <a:t>Part 3</a:t>
            </a:r>
            <a:endParaRPr lang="en-US" altLang="ko-KR" sz="1600" b="1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 flipH="1">
            <a:off x="1005840" y="174504"/>
            <a:ext cx="6067341" cy="6427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600" b="1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Virtual Device </a:t>
            </a:r>
            <a:r>
              <a:rPr lang="ko-KR" altLang="en-US" sz="3600" b="1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생성</a:t>
            </a:r>
            <a:endParaRPr lang="ko-KR" altLang="en-US" sz="3600" b="1">
              <a:solidFill>
                <a:schemeClr val="accent1">
                  <a:lumMod val="50000"/>
                </a:schemeClr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24" name="직사각형 1"/>
          <p:cNvSpPr/>
          <p:nvPr/>
        </p:nvSpPr>
        <p:spPr>
          <a:xfrm rot="5388991" flipH="1">
            <a:off x="6077078" y="573684"/>
            <a:ext cx="211470" cy="12004396"/>
          </a:xfrm>
          <a:prstGeom prst="rect">
            <a:avLst/>
          </a:prstGeom>
          <a:solidFill>
            <a:srgbClr val="024b80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Arial"/>
              <a:ea typeface="나눔스퀘어"/>
              <a:cs typeface="Arial"/>
            </a:endParaRPr>
          </a:p>
        </p:txBody>
      </p:sp>
      <p:sp>
        <p:nvSpPr>
          <p:cNvPr id="25" name="TextBox 20"/>
          <p:cNvSpPr txBox="1"/>
          <p:nvPr/>
        </p:nvSpPr>
        <p:spPr>
          <a:xfrm flipH="1">
            <a:off x="295853" y="1259670"/>
            <a:ext cx="9363426" cy="45292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400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 ExtraBold"/>
                <a:ea typeface="나눔스퀘어 ExtraBold"/>
              </a:rPr>
              <a:t>2.</a:t>
            </a:r>
            <a:r>
              <a:rPr xmlns:mc="http://schemas.openxmlformats.org/markup-compatibility/2006" xmlns:hp="http://schemas.haansoft.com/office/presentation/8.0" kumimoji="0" lang="ko-KR" altLang="en-US" sz="2400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 ExtraBold"/>
                <a:ea typeface="나눔스퀘어 ExtraBold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2400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 ExtraBold"/>
                <a:ea typeface="나눔스퀘어 ExtraBold"/>
              </a:rPr>
              <a:t>Phone → Pixel 2 → Next</a:t>
            </a:r>
            <a:endParaRPr xmlns:mc="http://schemas.openxmlformats.org/markup-compatibility/2006" xmlns:hp="http://schemas.haansoft.com/office/presentation/8.0" kumimoji="0" lang="en-US" altLang="ko-KR" sz="2400" i="0" u="none" strike="noStrike" kern="1200" cap="none" spc="0" normalizeH="0" baseline="0" mc:Ignorable="hp" hp:hslEmbossed="0">
              <a:solidFill>
                <a:srgbClr val="000000"/>
              </a:solidFill>
              <a:latin typeface="나눔스퀘어 ExtraBold"/>
              <a:ea typeface="나눔스퀘어 ExtraBold"/>
            </a:endParaRPr>
          </a:p>
        </p:txBody>
      </p:sp>
      <p:cxnSp>
        <p:nvCxnSpPr>
          <p:cNvPr id="26" name="직선 연결선 21"/>
          <p:cNvCxnSpPr/>
          <p:nvPr/>
        </p:nvCxnSpPr>
        <p:spPr>
          <a:xfrm flipV="1">
            <a:off x="397945" y="1844011"/>
            <a:ext cx="892905" cy="11960"/>
          </a:xfrm>
          <a:prstGeom prst="line">
            <a:avLst/>
          </a:prstGeom>
          <a:noFill/>
          <a:ln w="57150" cap="flat" cmpd="sng" algn="ctr">
            <a:solidFill>
              <a:srgbClr val="024b80">
                <a:alpha val="100000"/>
              </a:srgbClr>
            </a:solidFill>
            <a:prstDash val="solid"/>
            <a:miter/>
          </a:ln>
        </p:spPr>
      </p:cxnSp>
      <p:pic>
        <p:nvPicPr>
          <p:cNvPr id="39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007839" y="2131571"/>
            <a:ext cx="6176321" cy="40217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 b="1">
                <a:solidFill>
                  <a:schemeClr val="accent1">
                    <a:lumMod val="50000"/>
                  </a:schemeClr>
                </a:solidFill>
              </a:rPr>
              <a:t>Part 3</a:t>
            </a:r>
            <a:endParaRPr lang="en-US" altLang="ko-KR" sz="1600" b="1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 flipH="1">
            <a:off x="1005840" y="174504"/>
            <a:ext cx="6067341" cy="6427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600" b="1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Virtual Device </a:t>
            </a:r>
            <a:r>
              <a:rPr lang="ko-KR" altLang="en-US" sz="3600" b="1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생성</a:t>
            </a:r>
            <a:endParaRPr lang="ko-KR" altLang="en-US" sz="3600" b="1">
              <a:solidFill>
                <a:schemeClr val="accent1">
                  <a:lumMod val="50000"/>
                </a:schemeClr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24" name="직사각형 1"/>
          <p:cNvSpPr/>
          <p:nvPr/>
        </p:nvSpPr>
        <p:spPr>
          <a:xfrm rot="5388991" flipH="1">
            <a:off x="6077078" y="573684"/>
            <a:ext cx="211470" cy="12004396"/>
          </a:xfrm>
          <a:prstGeom prst="rect">
            <a:avLst/>
          </a:prstGeom>
          <a:solidFill>
            <a:srgbClr val="024b80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Arial"/>
              <a:ea typeface="나눔스퀘어"/>
              <a:cs typeface="Arial"/>
            </a:endParaRPr>
          </a:p>
        </p:txBody>
      </p:sp>
      <p:sp>
        <p:nvSpPr>
          <p:cNvPr id="25" name="TextBox 20"/>
          <p:cNvSpPr txBox="1"/>
          <p:nvPr/>
        </p:nvSpPr>
        <p:spPr>
          <a:xfrm flipH="1">
            <a:off x="295853" y="1259670"/>
            <a:ext cx="11694920" cy="45292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400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 ExtraBold"/>
                <a:ea typeface="나눔스퀘어 ExtraBold"/>
              </a:rPr>
              <a:t>3.</a:t>
            </a:r>
            <a:r>
              <a:rPr xmlns:mc="http://schemas.openxmlformats.org/markup-compatibility/2006" xmlns:hp="http://schemas.haansoft.com/office/presentation/8.0" kumimoji="0" lang="ko-KR" altLang="en-US" sz="2400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 ExtraBold"/>
                <a:ea typeface="나눔스퀘어 ExtraBold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2400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 ExtraBold"/>
                <a:ea typeface="나눔스퀘어 ExtraBold"/>
              </a:rPr>
              <a:t>R 다운로드 아이콘 선택하여 다운로드 → Finish</a:t>
            </a:r>
            <a:r>
              <a:rPr xmlns:mc="http://schemas.openxmlformats.org/markup-compatibility/2006" xmlns:hp="http://schemas.haansoft.com/office/presentation/8.0" kumimoji="0" lang="ko-KR" altLang="en-US" sz="2400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 ExtraBold"/>
                <a:ea typeface="나눔스퀘어 ExtraBold"/>
              </a:rPr>
              <a:t>          </a:t>
            </a:r>
            <a:r>
              <a:rPr xmlns:mc="http://schemas.openxmlformats.org/markup-compatibility/2006" xmlns:hp="http://schemas.haansoft.com/office/presentation/8.0" kumimoji="0" lang="en-US" altLang="ko-KR" sz="2400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 ExtraBold"/>
                <a:ea typeface="나눔스퀘어 ExtraBold"/>
              </a:rPr>
              <a:t>4.</a:t>
            </a:r>
            <a:r>
              <a:rPr xmlns:mc="http://schemas.openxmlformats.org/markup-compatibility/2006" xmlns:hp="http://schemas.haansoft.com/office/presentation/8.0" kumimoji="0" lang="ko-KR" altLang="en-US" sz="2400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 ExtraBold"/>
                <a:ea typeface="나눔스퀘어 ExtraBold"/>
              </a:rPr>
              <a:t> R 선택 → Next  </a:t>
            </a:r>
            <a:endParaRPr xmlns:mc="http://schemas.openxmlformats.org/markup-compatibility/2006" xmlns:hp="http://schemas.haansoft.com/office/presentation/8.0" kumimoji="0" lang="ko-KR" altLang="en-US" sz="2400" i="0" u="none" strike="noStrike" kern="1200" cap="none" spc="0" normalizeH="0" baseline="0" mc:Ignorable="hp" hp:hslEmbossed="0">
              <a:solidFill>
                <a:srgbClr val="000000"/>
              </a:solidFill>
              <a:latin typeface="나눔스퀘어 ExtraBold"/>
              <a:ea typeface="나눔스퀘어 ExtraBold"/>
            </a:endParaRPr>
          </a:p>
        </p:txBody>
      </p:sp>
      <p:cxnSp>
        <p:nvCxnSpPr>
          <p:cNvPr id="26" name="직선 연결선 21"/>
          <p:cNvCxnSpPr/>
          <p:nvPr/>
        </p:nvCxnSpPr>
        <p:spPr>
          <a:xfrm flipV="1">
            <a:off x="397945" y="1844011"/>
            <a:ext cx="892905" cy="11960"/>
          </a:xfrm>
          <a:prstGeom prst="line">
            <a:avLst/>
          </a:prstGeom>
          <a:noFill/>
          <a:ln w="57150" cap="flat" cmpd="sng" algn="ctr">
            <a:solidFill>
              <a:srgbClr val="024b80">
                <a:alpha val="100000"/>
              </a:srgbClr>
            </a:solidFill>
            <a:prstDash val="solid"/>
            <a:miter/>
          </a:ln>
        </p:spPr>
      </p:cxnSp>
      <p:pic>
        <p:nvPicPr>
          <p:cNvPr id="40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883700" y="2023410"/>
            <a:ext cx="6424597" cy="4186816"/>
          </a:xfrm>
          <a:prstGeom prst="rect">
            <a:avLst/>
          </a:prstGeom>
        </p:spPr>
      </p:pic>
      <p:cxnSp>
        <p:nvCxnSpPr>
          <p:cNvPr id="41" name="직선 연결선 21"/>
          <p:cNvCxnSpPr/>
          <p:nvPr/>
        </p:nvCxnSpPr>
        <p:spPr>
          <a:xfrm flipV="1">
            <a:off x="7786501" y="1825813"/>
            <a:ext cx="892905" cy="11960"/>
          </a:xfrm>
          <a:prstGeom prst="line">
            <a:avLst/>
          </a:prstGeom>
          <a:noFill/>
          <a:ln w="57150" cap="flat" cmpd="sng" algn="ctr">
            <a:solidFill>
              <a:srgbClr val="024b80">
                <a:alpha val="100000"/>
              </a:srgbClr>
            </a:solidFill>
            <a:prstDash val="solid"/>
            <a:miter/>
          </a:ln>
        </p:spPr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 b="1">
                <a:solidFill>
                  <a:schemeClr val="accent1">
                    <a:lumMod val="50000"/>
                  </a:schemeClr>
                </a:solidFill>
              </a:rPr>
              <a:t>Part 3</a:t>
            </a:r>
            <a:endParaRPr lang="en-US" altLang="ko-KR" sz="1600" b="1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 flipH="1">
            <a:off x="1005840" y="174504"/>
            <a:ext cx="6067341" cy="6427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600" b="1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Virtual Device </a:t>
            </a:r>
            <a:r>
              <a:rPr lang="ko-KR" altLang="en-US" sz="3600" b="1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생성</a:t>
            </a:r>
            <a:endParaRPr lang="ko-KR" altLang="en-US" sz="3600" b="1">
              <a:solidFill>
                <a:schemeClr val="accent1">
                  <a:lumMod val="50000"/>
                </a:schemeClr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24" name="직사각형 1"/>
          <p:cNvSpPr/>
          <p:nvPr/>
        </p:nvSpPr>
        <p:spPr>
          <a:xfrm rot="5388991" flipH="1">
            <a:off x="6077078" y="573684"/>
            <a:ext cx="211470" cy="12004396"/>
          </a:xfrm>
          <a:prstGeom prst="rect">
            <a:avLst/>
          </a:prstGeom>
          <a:solidFill>
            <a:srgbClr val="024b80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Arial"/>
              <a:ea typeface="나눔스퀘어"/>
              <a:cs typeface="Arial"/>
            </a:endParaRPr>
          </a:p>
        </p:txBody>
      </p:sp>
      <p:sp>
        <p:nvSpPr>
          <p:cNvPr id="25" name="TextBox 20"/>
          <p:cNvSpPr txBox="1"/>
          <p:nvPr/>
        </p:nvSpPr>
        <p:spPr>
          <a:xfrm flipH="1">
            <a:off x="295853" y="1259670"/>
            <a:ext cx="11694920" cy="45292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400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 ExtraBold"/>
                <a:ea typeface="나눔스퀘어 ExtraBold"/>
              </a:rPr>
              <a:t>5.</a:t>
            </a:r>
            <a:r>
              <a:rPr xmlns:mc="http://schemas.openxmlformats.org/markup-compatibility/2006" xmlns:hp="http://schemas.haansoft.com/office/presentation/8.0" kumimoji="0" lang="ko-KR" altLang="en-US" sz="2400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 ExtraBold"/>
                <a:ea typeface="나눔스퀘어 ExtraBold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2400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 ExtraBold"/>
                <a:ea typeface="나눔스퀘어 ExtraBold"/>
              </a:rPr>
              <a:t>이름 등 기타 설정 → Finish → Virtual Device 확인 → 실행</a:t>
            </a:r>
            <a:endParaRPr xmlns:mc="http://schemas.openxmlformats.org/markup-compatibility/2006" xmlns:hp="http://schemas.haansoft.com/office/presentation/8.0" kumimoji="0" lang="en-US" altLang="ko-KR" sz="2400" i="0" u="none" strike="noStrike" kern="1200" cap="none" spc="0" normalizeH="0" baseline="0" mc:Ignorable="hp" hp:hslEmbossed="0">
              <a:solidFill>
                <a:srgbClr val="000000"/>
              </a:solidFill>
              <a:latin typeface="나눔스퀘어 ExtraBold"/>
              <a:ea typeface="나눔스퀘어 ExtraBold"/>
            </a:endParaRPr>
          </a:p>
        </p:txBody>
      </p:sp>
      <p:cxnSp>
        <p:nvCxnSpPr>
          <p:cNvPr id="26" name="직선 연결선 21"/>
          <p:cNvCxnSpPr/>
          <p:nvPr/>
        </p:nvCxnSpPr>
        <p:spPr>
          <a:xfrm flipV="1">
            <a:off x="397945" y="1844011"/>
            <a:ext cx="892905" cy="11960"/>
          </a:xfrm>
          <a:prstGeom prst="line">
            <a:avLst/>
          </a:prstGeom>
          <a:noFill/>
          <a:ln w="57150" cap="flat" cmpd="sng" algn="ctr">
            <a:solidFill>
              <a:srgbClr val="024b80">
                <a:alpha val="100000"/>
              </a:srgbClr>
            </a:solidFill>
            <a:prstDash val="solid"/>
            <a:miter/>
          </a:ln>
        </p:spPr>
      </p:cxnSp>
      <p:pic>
        <p:nvPicPr>
          <p:cNvPr id="42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28494" y="2391201"/>
            <a:ext cx="5010784" cy="3222073"/>
          </a:xfrm>
          <a:prstGeom prst="rect">
            <a:avLst/>
          </a:prstGeom>
        </p:spPr>
      </p:pic>
      <p:pic>
        <p:nvPicPr>
          <p:cNvPr id="43" name=""/>
          <p:cNvPicPr>
            <a:picLocks noChangeAspect="1"/>
          </p:cNvPicPr>
          <p:nvPr/>
        </p:nvPicPr>
        <p:blipFill rotWithShape="1">
          <a:blip r:embed="rId3"/>
          <a:srcRect l="45250"/>
          <a:stretch>
            <a:fillRect/>
          </a:stretch>
        </p:blipFill>
        <p:spPr>
          <a:xfrm>
            <a:off x="5661770" y="2402574"/>
            <a:ext cx="3020240" cy="3243213"/>
          </a:xfrm>
          <a:prstGeom prst="rect">
            <a:avLst/>
          </a:prstGeom>
        </p:spPr>
      </p:pic>
      <p:pic>
        <p:nvPicPr>
          <p:cNvPr id="44" name=""/>
          <p:cNvPicPr>
            <a:picLocks noChangeAspect="1"/>
          </p:cNvPicPr>
          <p:nvPr/>
        </p:nvPicPr>
        <p:blipFill rotWithShape="1">
          <a:blip r:embed="rId4"/>
          <a:srcRect l="48490"/>
          <a:stretch>
            <a:fillRect/>
          </a:stretch>
        </p:blipFill>
        <p:spPr>
          <a:xfrm>
            <a:off x="8915937" y="2381246"/>
            <a:ext cx="2861460" cy="327353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rcRect t="7810" b="781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그룹 9"/>
          <p:cNvGrpSpPr/>
          <p:nvPr/>
        </p:nvGrpSpPr>
        <p:grpSpPr>
          <a:xfrm rot="0">
            <a:off x="426720" y="3465512"/>
            <a:ext cx="5669280" cy="3001327"/>
            <a:chOff x="426720" y="3465512"/>
            <a:chExt cx="5669280" cy="3001327"/>
          </a:xfrm>
        </p:grpSpPr>
        <p:sp>
          <p:nvSpPr>
            <p:cNvPr id="11" name="직사각형 10"/>
            <p:cNvSpPr/>
            <p:nvPr/>
          </p:nvSpPr>
          <p:spPr>
            <a:xfrm>
              <a:off x="426720" y="3465512"/>
              <a:ext cx="5669280" cy="3001327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ko-KR" altLang="en-US"/>
            </a:p>
          </p:txBody>
        </p:sp>
        <p:grpSp>
          <p:nvGrpSpPr>
            <p:cNvPr id="12" name="그룹 11"/>
            <p:cNvGrpSpPr/>
            <p:nvPr/>
          </p:nvGrpSpPr>
          <p:grpSpPr>
            <a:xfrm rot="0">
              <a:off x="657910" y="3708260"/>
              <a:ext cx="3101506" cy="2251630"/>
              <a:chOff x="2700070" y="2021840"/>
              <a:chExt cx="4223239" cy="3065987"/>
            </a:xfrm>
          </p:grpSpPr>
          <p:sp>
            <p:nvSpPr>
              <p:cNvPr id="13" name="TextBox 12"/>
              <p:cNvSpPr txBox="1"/>
              <p:nvPr/>
            </p:nvSpPr>
            <p:spPr>
              <a:xfrm>
                <a:off x="2700070" y="2021840"/>
                <a:ext cx="1731851" cy="712455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:r>
                  <a:rPr lang="en-US" altLang="ko-KR" sz="2800" b="1">
                    <a:solidFill>
                      <a:schemeClr val="bg1"/>
                    </a:solidFill>
                  </a:rPr>
                  <a:t>Part 4 </a:t>
                </a:r>
                <a:endParaRPr lang="ko-KR" altLang="en-US" sz="28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2809246" y="2966592"/>
                <a:ext cx="4114063" cy="2121234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lvl="0">
                  <a:defRPr/>
                </a:pPr>
                <a:r>
                  <a:rPr lang="en-US" altLang="ko-KR" sz="4800" b="1">
                    <a:solidFill>
                      <a:schemeClr val="bg1"/>
                    </a:solidFill>
                    <a:latin typeface="나눔스퀘어 ExtraBold"/>
                    <a:ea typeface="나눔스퀘어 ExtraBold"/>
                  </a:rPr>
                  <a:t>WebView</a:t>
                </a:r>
                <a:r>
                  <a:rPr lang="ko-KR" altLang="en-US" sz="4800" b="1">
                    <a:solidFill>
                      <a:schemeClr val="bg1"/>
                    </a:solidFill>
                    <a:latin typeface="나눔스퀘어 ExtraBold"/>
                    <a:ea typeface="나눔스퀘어 ExtraBold"/>
                  </a:rPr>
                  <a:t> </a:t>
                </a:r>
                <a:endParaRPr lang="ko-KR" altLang="en-US" sz="4800" b="1">
                  <a:solidFill>
                    <a:schemeClr val="bg1"/>
                  </a:solidFill>
                  <a:latin typeface="나눔스퀘어 ExtraBold"/>
                  <a:ea typeface="나눔스퀘어 ExtraBold"/>
                </a:endParaRPr>
              </a:p>
              <a:p>
                <a:pPr lvl="0">
                  <a:defRPr/>
                </a:pPr>
                <a:r>
                  <a:rPr lang="ko-KR" altLang="en-US" sz="4800" b="1">
                    <a:solidFill>
                      <a:schemeClr val="bg1"/>
                    </a:solidFill>
                    <a:latin typeface="나눔스퀘어 ExtraBold"/>
                    <a:ea typeface="나눔스퀘어 ExtraBold"/>
                  </a:rPr>
                  <a:t>이용하기</a:t>
                </a:r>
                <a:endParaRPr lang="ko-KR" altLang="en-US" sz="4800" b="1">
                  <a:solidFill>
                    <a:schemeClr val="bg1"/>
                  </a:solidFill>
                  <a:latin typeface="나눔스퀘어 ExtraBold"/>
                  <a:ea typeface="나눔스퀘어 ExtraBold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 b="1">
                <a:solidFill>
                  <a:schemeClr val="accent1">
                    <a:lumMod val="50000"/>
                  </a:schemeClr>
                </a:solidFill>
              </a:rPr>
              <a:t>Part 4</a:t>
            </a:r>
            <a:endParaRPr lang="en-US" altLang="ko-KR" sz="1600" b="1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 flipH="1">
            <a:off x="1005840" y="174504"/>
            <a:ext cx="6067341" cy="6427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600" b="1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WebView</a:t>
            </a:r>
            <a:r>
              <a:rPr lang="ko-KR" altLang="en-US" sz="3600" b="1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 이용하기</a:t>
            </a:r>
            <a:endParaRPr lang="ko-KR" altLang="en-US" sz="3600" b="1">
              <a:solidFill>
                <a:schemeClr val="accent1">
                  <a:lumMod val="50000"/>
                </a:schemeClr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24" name="직사각형 1"/>
          <p:cNvSpPr/>
          <p:nvPr/>
        </p:nvSpPr>
        <p:spPr>
          <a:xfrm rot="5388991" flipH="1">
            <a:off x="6077078" y="573684"/>
            <a:ext cx="211470" cy="12004396"/>
          </a:xfrm>
          <a:prstGeom prst="rect">
            <a:avLst/>
          </a:prstGeom>
          <a:solidFill>
            <a:srgbClr val="024b80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Arial"/>
              <a:ea typeface="나눔스퀘어"/>
              <a:cs typeface="Arial"/>
            </a:endParaRPr>
          </a:p>
        </p:txBody>
      </p:sp>
      <p:sp>
        <p:nvSpPr>
          <p:cNvPr id="25" name="TextBox 20"/>
          <p:cNvSpPr txBox="1"/>
          <p:nvPr/>
        </p:nvSpPr>
        <p:spPr>
          <a:xfrm flipH="1">
            <a:off x="295853" y="1259670"/>
            <a:ext cx="11510105" cy="45292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400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 ExtraBold"/>
                <a:ea typeface="나눔스퀘어 ExtraBold"/>
              </a:rPr>
              <a:t>1.</a:t>
            </a:r>
            <a:r>
              <a:rPr xmlns:mc="http://schemas.openxmlformats.org/markup-compatibility/2006" xmlns:hp="http://schemas.haansoft.com/office/presentation/8.0" kumimoji="0" lang="ko-KR" altLang="en-US" sz="2400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 ExtraBold"/>
                <a:ea typeface="나눔스퀘어 ExtraBold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2400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 ExtraBold"/>
                <a:ea typeface="나눔스퀘어 ExtraBold"/>
              </a:rPr>
              <a:t>WebView 추가(activity layout</a:t>
            </a:r>
            <a:r>
              <a:rPr xmlns:mc="http://schemas.openxmlformats.org/markup-compatibility/2006" xmlns:hp="http://schemas.haansoft.com/office/presentation/8.0" kumimoji="0" lang="ko-KR" altLang="en-US" sz="2400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 ExtraBold"/>
                <a:ea typeface="나눔스퀘어 ExtraBold"/>
              </a:rPr>
              <a:t>에서 코드로 추가하기</a:t>
            </a:r>
            <a:r>
              <a:rPr xmlns:mc="http://schemas.openxmlformats.org/markup-compatibility/2006" xmlns:hp="http://schemas.haansoft.com/office/presentation/8.0" kumimoji="0" lang="en-US" altLang="ko-KR" sz="2400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 ExtraBold"/>
                <a:ea typeface="나눔스퀘어 ExtraBold"/>
              </a:rPr>
              <a:t>)</a:t>
            </a:r>
            <a:endParaRPr xmlns:mc="http://schemas.openxmlformats.org/markup-compatibility/2006" xmlns:hp="http://schemas.haansoft.com/office/presentation/8.0" kumimoji="0" lang="en-US" altLang="ko-KR" sz="2400" i="0" u="none" strike="noStrike" kern="1200" cap="none" spc="0" normalizeH="0" baseline="0" mc:Ignorable="hp" hp:hslEmbossed="0">
              <a:solidFill>
                <a:srgbClr val="000000"/>
              </a:solidFill>
              <a:latin typeface="나눔스퀘어 ExtraBold"/>
              <a:ea typeface="나눔스퀘어 ExtraBold"/>
            </a:endParaRPr>
          </a:p>
        </p:txBody>
      </p:sp>
      <p:cxnSp>
        <p:nvCxnSpPr>
          <p:cNvPr id="26" name="직선 연결선 21"/>
          <p:cNvCxnSpPr/>
          <p:nvPr/>
        </p:nvCxnSpPr>
        <p:spPr>
          <a:xfrm flipV="1">
            <a:off x="397945" y="1844011"/>
            <a:ext cx="892905" cy="11960"/>
          </a:xfrm>
          <a:prstGeom prst="line">
            <a:avLst/>
          </a:prstGeom>
          <a:noFill/>
          <a:ln w="57150" cap="flat" cmpd="sng" algn="ctr">
            <a:solidFill>
              <a:srgbClr val="024b80">
                <a:alpha val="100000"/>
              </a:srgbClr>
            </a:solidFill>
            <a:prstDash val="solid"/>
            <a:miter/>
          </a:ln>
        </p:spPr>
      </p:cxnSp>
      <p:sp>
        <p:nvSpPr>
          <p:cNvPr id="30" name="">
            <a:hlinkClick r:id="rId2"/>
          </p:cNvPr>
          <p:cNvSpPr txBox="1"/>
          <p:nvPr/>
        </p:nvSpPr>
        <p:spPr>
          <a:xfrm>
            <a:off x="1378990" y="1668722"/>
            <a:ext cx="6909179" cy="338721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sz="1600">
                <a:solidFill>
                  <a:schemeClr val="dk1"/>
                </a:solidFill>
                <a:hlinkClick r:id="rId2"/>
              </a:rPr>
              <a:t>https://developer.android.com/guide/webapps/webview?hl=ko#java</a:t>
            </a:r>
            <a:endParaRPr lang="en-US" sz="1600">
              <a:solidFill>
                <a:schemeClr val="dk1"/>
              </a:solidFill>
            </a:endParaRPr>
          </a:p>
        </p:txBody>
      </p:sp>
      <p:pic>
        <p:nvPicPr>
          <p:cNvPr id="31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96640" y="2253982"/>
            <a:ext cx="5139614" cy="3864764"/>
          </a:xfrm>
          <a:prstGeom prst="rect">
            <a:avLst/>
          </a:prstGeom>
        </p:spPr>
      </p:pic>
      <p:pic>
        <p:nvPicPr>
          <p:cNvPr id="32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254082" y="2227848"/>
            <a:ext cx="5208191" cy="389089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 b="1">
                <a:solidFill>
                  <a:schemeClr val="accent1">
                    <a:lumMod val="50000"/>
                  </a:schemeClr>
                </a:solidFill>
              </a:rPr>
              <a:t>Part 4</a:t>
            </a:r>
            <a:endParaRPr lang="en-US" altLang="ko-KR" sz="1600" b="1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 flipH="1">
            <a:off x="1005840" y="174504"/>
            <a:ext cx="6067341" cy="6427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600" b="1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WebView</a:t>
            </a:r>
            <a:r>
              <a:rPr lang="ko-KR" altLang="en-US" sz="3600" b="1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 이용하기</a:t>
            </a:r>
            <a:endParaRPr lang="ko-KR" altLang="en-US" sz="3600" b="1">
              <a:solidFill>
                <a:schemeClr val="accent1">
                  <a:lumMod val="50000"/>
                </a:schemeClr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24" name="직사각형 1"/>
          <p:cNvSpPr/>
          <p:nvPr/>
        </p:nvSpPr>
        <p:spPr>
          <a:xfrm rot="5388991" flipH="1">
            <a:off x="6077078" y="573684"/>
            <a:ext cx="211470" cy="12004396"/>
          </a:xfrm>
          <a:prstGeom prst="rect">
            <a:avLst/>
          </a:prstGeom>
          <a:solidFill>
            <a:srgbClr val="024b80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Arial"/>
              <a:ea typeface="나눔스퀘어"/>
              <a:cs typeface="Arial"/>
            </a:endParaRPr>
          </a:p>
        </p:txBody>
      </p:sp>
      <p:sp>
        <p:nvSpPr>
          <p:cNvPr id="25" name="TextBox 20"/>
          <p:cNvSpPr txBox="1"/>
          <p:nvPr/>
        </p:nvSpPr>
        <p:spPr>
          <a:xfrm flipH="1">
            <a:off x="295853" y="1259670"/>
            <a:ext cx="11510105" cy="45292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400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 ExtraBold"/>
                <a:ea typeface="나눔스퀘어 ExtraBold"/>
              </a:rPr>
              <a:t>2.</a:t>
            </a:r>
            <a:r>
              <a:rPr xmlns:mc="http://schemas.openxmlformats.org/markup-compatibility/2006" xmlns:hp="http://schemas.haansoft.com/office/presentation/8.0" kumimoji="0" lang="ko-KR" altLang="en-US" sz="2400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 ExtraBold"/>
                <a:ea typeface="나눔스퀘어 ExtraBold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2400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 ExtraBold"/>
                <a:ea typeface="나눔스퀘어 ExtraBold"/>
              </a:rPr>
              <a:t>인터넷 액세스를 위한 INTERNET 권한 요청</a:t>
            </a:r>
            <a:endParaRPr xmlns:mc="http://schemas.openxmlformats.org/markup-compatibility/2006" xmlns:hp="http://schemas.haansoft.com/office/presentation/8.0" kumimoji="0" lang="en-US" altLang="ko-KR" sz="2400" i="0" u="none" strike="noStrike" kern="1200" cap="none" spc="0" normalizeH="0" baseline="0" mc:Ignorable="hp" hp:hslEmbossed="0">
              <a:solidFill>
                <a:srgbClr val="000000"/>
              </a:solidFill>
              <a:latin typeface="나눔스퀘어 ExtraBold"/>
              <a:ea typeface="나눔스퀘어 ExtraBold"/>
            </a:endParaRPr>
          </a:p>
        </p:txBody>
      </p:sp>
      <p:cxnSp>
        <p:nvCxnSpPr>
          <p:cNvPr id="26" name="직선 연결선 21"/>
          <p:cNvCxnSpPr/>
          <p:nvPr/>
        </p:nvCxnSpPr>
        <p:spPr>
          <a:xfrm flipV="1">
            <a:off x="397945" y="1844011"/>
            <a:ext cx="892905" cy="11960"/>
          </a:xfrm>
          <a:prstGeom prst="line">
            <a:avLst/>
          </a:prstGeom>
          <a:noFill/>
          <a:ln w="57150" cap="flat" cmpd="sng" algn="ctr">
            <a:solidFill>
              <a:srgbClr val="024b80">
                <a:alpha val="100000"/>
              </a:srgbClr>
            </a:solidFill>
            <a:prstDash val="solid"/>
            <a:miter/>
          </a:ln>
        </p:spPr>
      </p:cxnSp>
      <p:pic>
        <p:nvPicPr>
          <p:cNvPr id="33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205494" y="1933431"/>
            <a:ext cx="5781011" cy="43380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 b="1">
                <a:solidFill>
                  <a:schemeClr val="accent1">
                    <a:lumMod val="50000"/>
                  </a:schemeClr>
                </a:solidFill>
              </a:rPr>
              <a:t>Part 4</a:t>
            </a:r>
            <a:endParaRPr lang="en-US" altLang="ko-KR" sz="1600" b="1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 flipH="1">
            <a:off x="1005840" y="174504"/>
            <a:ext cx="6067341" cy="6427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600" b="1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WebView</a:t>
            </a:r>
            <a:r>
              <a:rPr lang="ko-KR" altLang="en-US" sz="3600" b="1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 이용하기</a:t>
            </a:r>
            <a:endParaRPr lang="ko-KR" altLang="en-US" sz="3600" b="1">
              <a:solidFill>
                <a:schemeClr val="accent1">
                  <a:lumMod val="50000"/>
                </a:schemeClr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24" name="직사각형 1"/>
          <p:cNvSpPr/>
          <p:nvPr/>
        </p:nvSpPr>
        <p:spPr>
          <a:xfrm rot="5388991" flipH="1">
            <a:off x="6077078" y="573684"/>
            <a:ext cx="211470" cy="12004396"/>
          </a:xfrm>
          <a:prstGeom prst="rect">
            <a:avLst/>
          </a:prstGeom>
          <a:solidFill>
            <a:srgbClr val="024b80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Arial"/>
              <a:ea typeface="나눔스퀘어"/>
              <a:cs typeface="Arial"/>
            </a:endParaRPr>
          </a:p>
        </p:txBody>
      </p:sp>
      <p:sp>
        <p:nvSpPr>
          <p:cNvPr id="25" name="TextBox 20"/>
          <p:cNvSpPr txBox="1"/>
          <p:nvPr/>
        </p:nvSpPr>
        <p:spPr>
          <a:xfrm flipH="1">
            <a:off x="295853" y="1259670"/>
            <a:ext cx="11510105" cy="45292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400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 ExtraBold"/>
                <a:ea typeface="나눔스퀘어 ExtraBold"/>
              </a:rPr>
              <a:t>3.</a:t>
            </a:r>
            <a:r>
              <a:rPr xmlns:mc="http://schemas.openxmlformats.org/markup-compatibility/2006" xmlns:hp="http://schemas.haansoft.com/office/presentation/8.0" kumimoji="0" lang="ko-KR" altLang="en-US" sz="2400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 ExtraBold"/>
                <a:ea typeface="나눔스퀘어 ExtraBold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2400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 ExtraBold"/>
                <a:ea typeface="나눔스퀘어 ExtraBold"/>
              </a:rPr>
              <a:t>자바스크립트 사용 설정</a:t>
            </a:r>
            <a:endParaRPr xmlns:mc="http://schemas.openxmlformats.org/markup-compatibility/2006" xmlns:hp="http://schemas.haansoft.com/office/presentation/8.0" kumimoji="0" lang="en-US" altLang="ko-KR" sz="2400" i="0" u="none" strike="noStrike" kern="1200" cap="none" spc="0" normalizeH="0" baseline="0" mc:Ignorable="hp" hp:hslEmbossed="0">
              <a:solidFill>
                <a:srgbClr val="000000"/>
              </a:solidFill>
              <a:latin typeface="나눔스퀘어 ExtraBold"/>
              <a:ea typeface="나눔스퀘어 ExtraBold"/>
            </a:endParaRPr>
          </a:p>
        </p:txBody>
      </p:sp>
      <p:cxnSp>
        <p:nvCxnSpPr>
          <p:cNvPr id="26" name="직선 연결선 21"/>
          <p:cNvCxnSpPr/>
          <p:nvPr/>
        </p:nvCxnSpPr>
        <p:spPr>
          <a:xfrm flipV="1">
            <a:off x="397945" y="1844011"/>
            <a:ext cx="892905" cy="11960"/>
          </a:xfrm>
          <a:prstGeom prst="line">
            <a:avLst/>
          </a:prstGeom>
          <a:noFill/>
          <a:ln w="57150" cap="flat" cmpd="sng" algn="ctr">
            <a:solidFill>
              <a:srgbClr val="024b80">
                <a:alpha val="100000"/>
              </a:srgbClr>
            </a:solidFill>
            <a:prstDash val="solid"/>
            <a:miter/>
          </a:ln>
        </p:spPr>
      </p:cxnSp>
      <p:pic>
        <p:nvPicPr>
          <p:cNvPr id="3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14100" y="2033126"/>
            <a:ext cx="5514059" cy="4137695"/>
          </a:xfrm>
          <a:prstGeom prst="rect">
            <a:avLst/>
          </a:prstGeom>
        </p:spPr>
      </p:pic>
      <p:sp>
        <p:nvSpPr>
          <p:cNvPr id="35" name="TextBox 20"/>
          <p:cNvSpPr txBox="1"/>
          <p:nvPr/>
        </p:nvSpPr>
        <p:spPr>
          <a:xfrm flipH="1">
            <a:off x="6987806" y="2065225"/>
            <a:ext cx="4913688" cy="228579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 ExtraBold"/>
                <a:ea typeface="나눔스퀘어 ExtraBold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2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 ExtraBold"/>
                <a:ea typeface="나눔스퀘어 ExtraBold"/>
              </a:rPr>
              <a:t>WebView에 로드하려는 웹페이지가 자바스크립트를 사용하는 경우에 </a:t>
            </a:r>
            <a:endParaRPr xmlns:mc="http://schemas.openxmlformats.org/markup-compatibility/2006" xmlns:hp="http://schemas.haansoft.com/office/presentation/8.0" kumimoji="0" lang="en-US" altLang="ko-KR" sz="2400" b="0" i="0" u="none" strike="noStrike" kern="1200" cap="none" spc="0" normalizeH="0" baseline="0" mc:Ignorable="hp" hp:hslEmbossed="0">
              <a:solidFill>
                <a:srgbClr val="000000"/>
              </a:solidFill>
              <a:latin typeface="나눔스퀘어 ExtraBold"/>
              <a:ea typeface="나눔스퀘어 ExtraBold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 ExtraBold"/>
                <a:ea typeface="나눔스퀘어 ExtraBold"/>
              </a:rPr>
              <a:t>자바스크립트를 사용하도록 </a:t>
            </a:r>
            <a:endParaRPr xmlns:mc="http://schemas.openxmlformats.org/markup-compatibility/2006" xmlns:hp="http://schemas.haansoft.com/office/presentation/8.0" kumimoji="0" lang="en-US" altLang="ko-KR" sz="2400" b="0" i="0" u="none" strike="noStrike" kern="1200" cap="none" spc="0" normalizeH="0" baseline="0" mc:Ignorable="hp" hp:hslEmbossed="0">
              <a:solidFill>
                <a:srgbClr val="000000"/>
              </a:solidFill>
              <a:latin typeface="나눔스퀘어 ExtraBold"/>
              <a:ea typeface="나눔스퀘어 ExtraBold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 ExtraBold"/>
                <a:ea typeface="나눔스퀘어 ExtraBold"/>
              </a:rPr>
              <a:t>설정해야 한다. </a:t>
            </a:r>
            <a:endParaRPr xmlns:mc="http://schemas.openxmlformats.org/markup-compatibility/2006" xmlns:hp="http://schemas.haansoft.com/office/presentation/8.0" kumimoji="0" lang="en-US" altLang="ko-KR" sz="2400" b="0" i="0" u="none" strike="noStrike" kern="1200" cap="none" spc="0" normalizeH="0" baseline="0" mc:Ignorable="hp" hp:hslEmbossed="0">
              <a:solidFill>
                <a:srgbClr val="000000"/>
              </a:solidFill>
              <a:latin typeface="나눔스퀘어 ExtraBold"/>
              <a:ea typeface="나눔스퀘어 ExtraBold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 ExtraBold"/>
                <a:ea typeface="나눔스퀘어 ExtraBold"/>
              </a:rPr>
              <a:t>기본적으로 자바스크립트는 WebView에서 사용 중지된다.</a:t>
            </a:r>
            <a:endParaRPr xmlns:mc="http://schemas.openxmlformats.org/markup-compatibility/2006" xmlns:hp="http://schemas.haansoft.com/office/presentation/8.0" kumimoji="0" lang="en-US" altLang="ko-KR" sz="2400" b="0" i="0" u="none" strike="noStrike" kern="1200" cap="none" spc="0" normalizeH="0" baseline="0" mc:Ignorable="hp" hp:hslEmbossed="0">
              <a:solidFill>
                <a:srgbClr val="000000"/>
              </a:solidFill>
              <a:latin typeface="나눔스퀘어 ExtraBold"/>
              <a:ea typeface="나눔스퀘어 Extra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/>
          <a:srcRect t="7860" b="786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386080" y="355600"/>
            <a:ext cx="1280160" cy="1280160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 flipH="1">
            <a:off x="1976119" y="1225788"/>
            <a:ext cx="31750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400" b="1">
                <a:solidFill>
                  <a:schemeClr val="bg1"/>
                </a:solidFill>
              </a:rPr>
              <a:t>A table of Contents</a:t>
            </a:r>
            <a:endParaRPr lang="ko-KR" altLang="en-US" sz="2400" b="1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 flipH="1">
            <a:off x="1976118" y="382062"/>
            <a:ext cx="31750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600" b="1">
                <a:solidFill>
                  <a:schemeClr val="bg1"/>
                </a:solidFill>
                <a:latin typeface="나눔스퀘어 ExtraBold"/>
                <a:ea typeface="나눔스퀘어 ExtraBold"/>
              </a:rPr>
              <a:t>목차</a:t>
            </a:r>
            <a:endParaRPr lang="ko-KR" altLang="en-US" sz="3600" b="1">
              <a:solidFill>
                <a:schemeClr val="bg1"/>
              </a:solidFill>
              <a:latin typeface="나눔스퀘어 ExtraBold"/>
              <a:ea typeface="나눔스퀘어 ExtraBold"/>
            </a:endParaRPr>
          </a:p>
        </p:txBody>
      </p:sp>
      <p:grpSp>
        <p:nvGrpSpPr>
          <p:cNvPr id="8" name="그룹 7"/>
          <p:cNvGrpSpPr/>
          <p:nvPr/>
        </p:nvGrpSpPr>
        <p:grpSpPr>
          <a:xfrm rot="0">
            <a:off x="1191929" y="2525186"/>
            <a:ext cx="4328761" cy="511384"/>
            <a:chOff x="1191929" y="2733040"/>
            <a:chExt cx="4328761" cy="511384"/>
          </a:xfrm>
        </p:grpSpPr>
        <p:sp>
          <p:nvSpPr>
            <p:cNvPr id="6" name="TextBox 5"/>
            <p:cNvSpPr txBox="1"/>
            <p:nvPr/>
          </p:nvSpPr>
          <p:spPr>
            <a:xfrm>
              <a:off x="1191929" y="2733040"/>
              <a:ext cx="680686" cy="51138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2800" b="1">
                  <a:solidFill>
                    <a:schemeClr val="bg1"/>
                  </a:solidFill>
                </a:rPr>
                <a:t>#1 </a:t>
              </a:r>
              <a:endParaRPr lang="ko-KR" altLang="en-US" sz="2800" b="1">
                <a:solidFill>
                  <a:schemeClr val="bg1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976118" y="2733040"/>
              <a:ext cx="3544572" cy="51138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2800" b="1">
                  <a:solidFill>
                    <a:schemeClr val="bg1"/>
                  </a:solidFill>
                  <a:latin typeface="나눔스퀘어 ExtraBold"/>
                  <a:ea typeface="나눔스퀘어 ExtraBold"/>
                </a:rPr>
                <a:t>Android Studio </a:t>
              </a:r>
              <a:r>
                <a:rPr lang="ko-KR" altLang="en-US" sz="2800" b="1">
                  <a:solidFill>
                    <a:schemeClr val="bg1"/>
                  </a:solidFill>
                  <a:latin typeface="나눔스퀘어 ExtraBold"/>
                  <a:ea typeface="나눔스퀘어 ExtraBold"/>
                </a:rPr>
                <a:t>설치</a:t>
              </a:r>
              <a:endParaRPr lang="ko-KR" altLang="en-US" sz="2800" b="1">
                <a:solidFill>
                  <a:schemeClr val="bg1"/>
                </a:solidFill>
                <a:latin typeface="나눔스퀘어 ExtraBold"/>
                <a:ea typeface="나눔스퀘어 ExtraBold"/>
              </a:endParaRPr>
            </a:p>
          </p:txBody>
        </p:sp>
      </p:grpSp>
      <p:grpSp>
        <p:nvGrpSpPr>
          <p:cNvPr id="9" name="그룹 8"/>
          <p:cNvGrpSpPr/>
          <p:nvPr/>
        </p:nvGrpSpPr>
        <p:grpSpPr>
          <a:xfrm rot="0">
            <a:off x="1191929" y="3515806"/>
            <a:ext cx="3833461" cy="511364"/>
            <a:chOff x="1191929" y="2733040"/>
            <a:chExt cx="3833461" cy="511364"/>
          </a:xfrm>
        </p:grpSpPr>
        <p:sp>
          <p:nvSpPr>
            <p:cNvPr id="10" name="TextBox 9"/>
            <p:cNvSpPr txBox="1"/>
            <p:nvPr/>
          </p:nvSpPr>
          <p:spPr>
            <a:xfrm>
              <a:off x="1191929" y="2733040"/>
              <a:ext cx="680686" cy="51136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2800" b="1">
                  <a:solidFill>
                    <a:schemeClr val="bg1"/>
                  </a:solidFill>
                </a:rPr>
                <a:t>#2 </a:t>
              </a:r>
              <a:endParaRPr lang="ko-KR" altLang="en-US" sz="2800" b="1">
                <a:solidFill>
                  <a:schemeClr val="bg1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976118" y="2733040"/>
              <a:ext cx="3049272" cy="51136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2800" b="1">
                  <a:solidFill>
                    <a:schemeClr val="bg1"/>
                  </a:solidFill>
                  <a:latin typeface="나눔스퀘어 ExtraBold"/>
                  <a:ea typeface="나눔스퀘어 ExtraBold"/>
                </a:rPr>
                <a:t>프로젝트 생성하기</a:t>
              </a:r>
              <a:endParaRPr lang="ko-KR" altLang="en-US" sz="2800" b="1">
                <a:solidFill>
                  <a:schemeClr val="bg1"/>
                </a:solidFill>
                <a:latin typeface="나눔스퀘어 ExtraBold"/>
                <a:ea typeface="나눔스퀘어 ExtraBold"/>
              </a:endParaRPr>
            </a:p>
          </p:txBody>
        </p:sp>
      </p:grpSp>
      <p:grpSp>
        <p:nvGrpSpPr>
          <p:cNvPr id="12" name="그룹 11"/>
          <p:cNvGrpSpPr/>
          <p:nvPr/>
        </p:nvGrpSpPr>
        <p:grpSpPr>
          <a:xfrm rot="0">
            <a:off x="1191929" y="4506426"/>
            <a:ext cx="4109686" cy="511344"/>
            <a:chOff x="1191929" y="2733040"/>
            <a:chExt cx="4109686" cy="511344"/>
          </a:xfrm>
        </p:grpSpPr>
        <p:sp>
          <p:nvSpPr>
            <p:cNvPr id="13" name="TextBox 12"/>
            <p:cNvSpPr txBox="1"/>
            <p:nvPr/>
          </p:nvSpPr>
          <p:spPr>
            <a:xfrm>
              <a:off x="1191929" y="2733040"/>
              <a:ext cx="680686" cy="51134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2800" b="1">
                  <a:solidFill>
                    <a:schemeClr val="bg1"/>
                  </a:solidFill>
                </a:rPr>
                <a:t>#3 </a:t>
              </a:r>
              <a:endParaRPr lang="ko-KR" altLang="en-US" sz="2800" b="1">
                <a:solidFill>
                  <a:schemeClr val="bg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976118" y="2733040"/>
              <a:ext cx="3325497" cy="51134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2800" b="1">
                  <a:solidFill>
                    <a:schemeClr val="bg1"/>
                  </a:solidFill>
                  <a:latin typeface="나눔스퀘어 ExtraBold"/>
                  <a:ea typeface="나눔스퀘어 ExtraBold"/>
                </a:rPr>
                <a:t>Virtual Device </a:t>
              </a:r>
              <a:r>
                <a:rPr lang="ko-KR" altLang="en-US" sz="2800" b="1">
                  <a:solidFill>
                    <a:schemeClr val="bg1"/>
                  </a:solidFill>
                  <a:latin typeface="나눔스퀘어 ExtraBold"/>
                  <a:ea typeface="나눔스퀘어 ExtraBold"/>
                </a:rPr>
                <a:t>생성</a:t>
              </a:r>
              <a:endParaRPr lang="ko-KR" altLang="en-US" sz="2800" b="1">
                <a:solidFill>
                  <a:schemeClr val="bg1"/>
                </a:solidFill>
                <a:latin typeface="나눔스퀘어 ExtraBold"/>
                <a:ea typeface="나눔스퀘어 ExtraBold"/>
              </a:endParaRPr>
            </a:p>
          </p:txBody>
        </p:sp>
      </p:grpSp>
      <p:grpSp>
        <p:nvGrpSpPr>
          <p:cNvPr id="15" name="그룹 14"/>
          <p:cNvGrpSpPr/>
          <p:nvPr/>
        </p:nvGrpSpPr>
        <p:grpSpPr>
          <a:xfrm rot="0">
            <a:off x="1191929" y="5497046"/>
            <a:ext cx="3995386" cy="511324"/>
            <a:chOff x="1191929" y="2733040"/>
            <a:chExt cx="3995386" cy="511324"/>
          </a:xfrm>
        </p:grpSpPr>
        <p:sp>
          <p:nvSpPr>
            <p:cNvPr id="16" name="TextBox 15"/>
            <p:cNvSpPr txBox="1"/>
            <p:nvPr/>
          </p:nvSpPr>
          <p:spPr>
            <a:xfrm>
              <a:off x="1191929" y="2733040"/>
              <a:ext cx="680686" cy="51132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2800" b="1">
                  <a:solidFill>
                    <a:schemeClr val="bg1"/>
                  </a:solidFill>
                </a:rPr>
                <a:t>#4 </a:t>
              </a:r>
              <a:endParaRPr lang="ko-KR" altLang="en-US" sz="2800" b="1">
                <a:solidFill>
                  <a:schemeClr val="bg1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976118" y="2733040"/>
              <a:ext cx="3211197" cy="51132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en-US" altLang="ko-KR" sz="2800" b="1">
                  <a:solidFill>
                    <a:schemeClr val="bg1"/>
                  </a:solidFill>
                  <a:latin typeface="나눔스퀘어 ExtraBold"/>
                  <a:ea typeface="나눔스퀘어 ExtraBold"/>
                </a:rPr>
                <a:t>WebView</a:t>
              </a:r>
              <a:r>
                <a:rPr lang="ko-KR" altLang="en-US" sz="2800" b="1">
                  <a:solidFill>
                    <a:schemeClr val="bg1"/>
                  </a:solidFill>
                  <a:latin typeface="나눔스퀘어 ExtraBold"/>
                  <a:ea typeface="나눔스퀘어 ExtraBold"/>
                </a:rPr>
                <a:t> 이용하기</a:t>
              </a:r>
              <a:endParaRPr lang="ko-KR" altLang="en-US" sz="2800" b="1">
                <a:solidFill>
                  <a:schemeClr val="bg1"/>
                </a:solidFill>
                <a:latin typeface="나눔스퀘어 ExtraBold"/>
                <a:ea typeface="나눔스퀘어 ExtraBold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 b="1">
                <a:solidFill>
                  <a:schemeClr val="accent1">
                    <a:lumMod val="50000"/>
                  </a:schemeClr>
                </a:solidFill>
              </a:rPr>
              <a:t>Part 4</a:t>
            </a:r>
            <a:endParaRPr lang="en-US" altLang="ko-KR" sz="1600" b="1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 flipH="1">
            <a:off x="1005840" y="174504"/>
            <a:ext cx="6067341" cy="6427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600" b="1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WebView</a:t>
            </a:r>
            <a:r>
              <a:rPr lang="ko-KR" altLang="en-US" sz="3600" b="1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 이용하기</a:t>
            </a:r>
            <a:endParaRPr lang="ko-KR" altLang="en-US" sz="3600" b="1">
              <a:solidFill>
                <a:schemeClr val="accent1">
                  <a:lumMod val="50000"/>
                </a:schemeClr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24" name="직사각형 1"/>
          <p:cNvSpPr/>
          <p:nvPr/>
        </p:nvSpPr>
        <p:spPr>
          <a:xfrm rot="5388991" flipH="1">
            <a:off x="6077078" y="573684"/>
            <a:ext cx="211470" cy="12004396"/>
          </a:xfrm>
          <a:prstGeom prst="rect">
            <a:avLst/>
          </a:prstGeom>
          <a:solidFill>
            <a:srgbClr val="024b80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Arial"/>
              <a:ea typeface="나눔스퀘어"/>
              <a:cs typeface="Arial"/>
            </a:endParaRPr>
          </a:p>
        </p:txBody>
      </p:sp>
      <p:sp>
        <p:nvSpPr>
          <p:cNvPr id="25" name="TextBox 20"/>
          <p:cNvSpPr txBox="1"/>
          <p:nvPr/>
        </p:nvSpPr>
        <p:spPr>
          <a:xfrm flipH="1">
            <a:off x="295853" y="1259670"/>
            <a:ext cx="11510105" cy="45292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400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 ExtraBold"/>
                <a:ea typeface="나눔스퀘어 ExtraBold"/>
              </a:rPr>
              <a:t>4.</a:t>
            </a:r>
            <a:r>
              <a:rPr xmlns:mc="http://schemas.openxmlformats.org/markup-compatibility/2006" xmlns:hp="http://schemas.haansoft.com/office/presentation/8.0" kumimoji="0" lang="ko-KR" altLang="en-US" sz="2400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 ExtraBold"/>
                <a:ea typeface="나눔스퀘어 ExtraBold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2400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 ExtraBold"/>
                <a:ea typeface="나눔스퀘어 ExtraBold"/>
              </a:rPr>
              <a:t>페이지 탐색 처리</a:t>
            </a:r>
            <a:endParaRPr xmlns:mc="http://schemas.openxmlformats.org/markup-compatibility/2006" xmlns:hp="http://schemas.haansoft.com/office/presentation/8.0" kumimoji="0" lang="en-US" altLang="ko-KR" sz="2400" i="0" u="none" strike="noStrike" kern="1200" cap="none" spc="0" normalizeH="0" baseline="0" mc:Ignorable="hp" hp:hslEmbossed="0">
              <a:solidFill>
                <a:srgbClr val="000000"/>
              </a:solidFill>
              <a:latin typeface="나눔스퀘어 ExtraBold"/>
              <a:ea typeface="나눔스퀘어 ExtraBold"/>
            </a:endParaRPr>
          </a:p>
        </p:txBody>
      </p:sp>
      <p:cxnSp>
        <p:nvCxnSpPr>
          <p:cNvPr id="26" name="직선 연결선 21"/>
          <p:cNvCxnSpPr/>
          <p:nvPr/>
        </p:nvCxnSpPr>
        <p:spPr>
          <a:xfrm flipV="1">
            <a:off x="397945" y="1844011"/>
            <a:ext cx="892905" cy="11960"/>
          </a:xfrm>
          <a:prstGeom prst="line">
            <a:avLst/>
          </a:prstGeom>
          <a:noFill/>
          <a:ln w="57150" cap="flat" cmpd="sng" algn="ctr">
            <a:solidFill>
              <a:srgbClr val="024b80">
                <a:alpha val="100000"/>
              </a:srgbClr>
            </a:solidFill>
            <a:prstDash val="solid"/>
            <a:miter/>
          </a:ln>
        </p:spPr>
      </p:cxnSp>
      <p:sp>
        <p:nvSpPr>
          <p:cNvPr id="35" name="TextBox 20"/>
          <p:cNvSpPr txBox="1"/>
          <p:nvPr/>
        </p:nvSpPr>
        <p:spPr>
          <a:xfrm flipH="1">
            <a:off x="6788776" y="1994142"/>
            <a:ext cx="5041636" cy="4119003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 ExtraBold"/>
                <a:ea typeface="나눔스퀘어 ExtraBold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2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 ExtraBold"/>
                <a:ea typeface="나눔스퀘어 ExtraBold"/>
              </a:rPr>
              <a:t>사용자가 WebView에서 웹페이지의 링크를 클릭하면 URL을 처리하는 앱이 Android에서 실행되는 것이 기본 동작이다. </a:t>
            </a:r>
            <a:endParaRPr xmlns:mc="http://schemas.openxmlformats.org/markup-compatibility/2006" xmlns:hp="http://schemas.haansoft.com/office/presentation/8.0" kumimoji="0" lang="en-US" altLang="ko-KR" sz="2400" b="0" i="0" u="none" strike="noStrike" kern="1200" cap="none" spc="0" normalizeH="0" baseline="0" mc:Ignorable="hp" hp:hslEmbossed="0">
              <a:solidFill>
                <a:srgbClr val="000000"/>
              </a:solidFill>
              <a:latin typeface="나눔스퀘어 ExtraBold"/>
              <a:ea typeface="나눔스퀘어 ExtraBold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 ExtraBold"/>
                <a:ea typeface="나눔스퀘어 ExtraBold"/>
              </a:rPr>
              <a:t>대개 기본 웹브라우저에 도착 URL이 열리고 로드된다. </a:t>
            </a:r>
            <a:endParaRPr xmlns:mc="http://schemas.openxmlformats.org/markup-compatibility/2006" xmlns:hp="http://schemas.haansoft.com/office/presentation/8.0" kumimoji="0" lang="en-US" altLang="ko-KR" sz="2400" b="0" i="0" u="none" strike="noStrike" kern="1200" cap="none" spc="0" normalizeH="0" baseline="0" mc:Ignorable="hp" hp:hslEmbossed="0">
              <a:solidFill>
                <a:srgbClr val="000000"/>
              </a:solidFill>
              <a:latin typeface="나눔스퀘어 ExtraBold"/>
              <a:ea typeface="나눔스퀘어 ExtraBold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 ExtraBold"/>
                <a:ea typeface="나눔스퀘어 ExtraBold"/>
              </a:rPr>
              <a:t>하지만 링크가 WebView 내에서 열리도록 동작을 제정의 할 수 있다. </a:t>
            </a:r>
            <a:endParaRPr xmlns:mc="http://schemas.openxmlformats.org/markup-compatibility/2006" xmlns:hp="http://schemas.haansoft.com/office/presentation/8.0" kumimoji="0" lang="en-US" altLang="ko-KR" sz="2400" b="0" i="0" u="none" strike="noStrike" kern="1200" cap="none" spc="0" normalizeH="0" baseline="0" mc:Ignorable="hp" hp:hslEmbossed="0">
              <a:solidFill>
                <a:srgbClr val="000000"/>
              </a:solidFill>
              <a:latin typeface="나눔스퀘어 ExtraBold"/>
              <a:ea typeface="나눔스퀘어 ExtraBold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 ExtraBold"/>
                <a:ea typeface="나눔스퀘어 ExtraBold"/>
              </a:rPr>
              <a:t>그러면 WbeView에 의해 유지 관리되는 웹페이지 방문 기록을 통해 사용자가 앞뒤로 탐색 가능하다. </a:t>
            </a:r>
            <a:endParaRPr xmlns:mc="http://schemas.openxmlformats.org/markup-compatibility/2006" xmlns:hp="http://schemas.haansoft.com/office/presentation/8.0" kumimoji="0" lang="en-US" altLang="ko-KR" sz="2400" b="0" i="0" u="none" strike="noStrike" kern="1200" cap="none" spc="0" normalizeH="0" baseline="0" mc:Ignorable="hp" hp:hslEmbossed="0">
              <a:solidFill>
                <a:srgbClr val="000000"/>
              </a:solidFill>
              <a:latin typeface="나눔스퀘어 ExtraBold"/>
              <a:ea typeface="나눔스퀘어 ExtraBold"/>
            </a:endParaRPr>
          </a:p>
        </p:txBody>
      </p:sp>
      <p:pic>
        <p:nvPicPr>
          <p:cNvPr id="37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33821" y="1983118"/>
            <a:ext cx="5748609" cy="431706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 b="1">
                <a:solidFill>
                  <a:schemeClr val="accent1">
                    <a:lumMod val="50000"/>
                  </a:schemeClr>
                </a:solidFill>
              </a:rPr>
              <a:t>Part 4</a:t>
            </a:r>
            <a:endParaRPr lang="en-US" altLang="ko-KR" sz="1600" b="1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 flipH="1">
            <a:off x="1005840" y="174504"/>
            <a:ext cx="6067341" cy="6427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600" b="1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WebView</a:t>
            </a:r>
            <a:r>
              <a:rPr lang="ko-KR" altLang="en-US" sz="3600" b="1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 이용하기</a:t>
            </a:r>
            <a:endParaRPr lang="ko-KR" altLang="en-US" sz="3600" b="1">
              <a:solidFill>
                <a:schemeClr val="accent1">
                  <a:lumMod val="50000"/>
                </a:schemeClr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24" name="직사각형 1"/>
          <p:cNvSpPr/>
          <p:nvPr/>
        </p:nvSpPr>
        <p:spPr>
          <a:xfrm rot="5388991" flipH="1">
            <a:off x="6077078" y="573684"/>
            <a:ext cx="211470" cy="12004396"/>
          </a:xfrm>
          <a:prstGeom prst="rect">
            <a:avLst/>
          </a:prstGeom>
          <a:solidFill>
            <a:srgbClr val="024b80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Arial"/>
              <a:ea typeface="나눔스퀘어"/>
              <a:cs typeface="Arial"/>
            </a:endParaRPr>
          </a:p>
        </p:txBody>
      </p:sp>
      <p:sp>
        <p:nvSpPr>
          <p:cNvPr id="25" name="TextBox 20"/>
          <p:cNvSpPr txBox="1"/>
          <p:nvPr/>
        </p:nvSpPr>
        <p:spPr>
          <a:xfrm flipH="1">
            <a:off x="295853" y="1259670"/>
            <a:ext cx="11510105" cy="45292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400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 ExtraBold"/>
                <a:ea typeface="나눔스퀘어 ExtraBold"/>
              </a:rPr>
              <a:t>5.</a:t>
            </a:r>
            <a:r>
              <a:rPr xmlns:mc="http://schemas.openxmlformats.org/markup-compatibility/2006" xmlns:hp="http://schemas.haansoft.com/office/presentation/8.0" kumimoji="0" lang="ko-KR" altLang="en-US" sz="2400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 ExtraBold"/>
                <a:ea typeface="나눔스퀘어 ExtraBold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2400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 ExtraBold"/>
                <a:ea typeface="나눔스퀘어 ExtraBold"/>
              </a:rPr>
              <a:t>웹페이지 방문 기록 탐색</a:t>
            </a:r>
            <a:endParaRPr xmlns:mc="http://schemas.openxmlformats.org/markup-compatibility/2006" xmlns:hp="http://schemas.haansoft.com/office/presentation/8.0" kumimoji="0" lang="en-US" altLang="ko-KR" sz="2400" i="0" u="none" strike="noStrike" kern="1200" cap="none" spc="0" normalizeH="0" baseline="0" mc:Ignorable="hp" hp:hslEmbossed="0">
              <a:solidFill>
                <a:srgbClr val="000000"/>
              </a:solidFill>
              <a:latin typeface="나눔스퀘어 ExtraBold"/>
              <a:ea typeface="나눔스퀘어 ExtraBold"/>
            </a:endParaRPr>
          </a:p>
        </p:txBody>
      </p:sp>
      <p:cxnSp>
        <p:nvCxnSpPr>
          <p:cNvPr id="26" name="직선 연결선 21"/>
          <p:cNvCxnSpPr/>
          <p:nvPr/>
        </p:nvCxnSpPr>
        <p:spPr>
          <a:xfrm flipV="1">
            <a:off x="397945" y="1844011"/>
            <a:ext cx="892905" cy="11960"/>
          </a:xfrm>
          <a:prstGeom prst="line">
            <a:avLst/>
          </a:prstGeom>
          <a:noFill/>
          <a:ln w="57150" cap="flat" cmpd="sng" algn="ctr">
            <a:solidFill>
              <a:srgbClr val="024b80">
                <a:alpha val="100000"/>
              </a:srgbClr>
            </a:solidFill>
            <a:prstDash val="solid"/>
            <a:miter/>
          </a:ln>
        </p:spPr>
      </p:cxnSp>
      <p:sp>
        <p:nvSpPr>
          <p:cNvPr id="35" name="TextBox 20"/>
          <p:cNvSpPr txBox="1"/>
          <p:nvPr/>
        </p:nvSpPr>
        <p:spPr>
          <a:xfrm flipH="1">
            <a:off x="6788776" y="1994142"/>
            <a:ext cx="5183802" cy="1556778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 ExtraBold"/>
                <a:ea typeface="나눔스퀘어 ExtraBold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2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 ExtraBold"/>
                <a:ea typeface="나눔스퀘어 ExtraBold"/>
              </a:rPr>
              <a:t>WebView가 URL 로드를 재정의하면 방문한 웹페이지의 방문 기록이 자동으로 누적된다. 기기의 뒤로가기 버튼을 이용하여 뒤로 탐색할 수 있다.</a:t>
            </a:r>
            <a:endParaRPr xmlns:mc="http://schemas.openxmlformats.org/markup-compatibility/2006" xmlns:hp="http://schemas.haansoft.com/office/presentation/8.0" kumimoji="0" lang="en-US" altLang="ko-KR" sz="2400" b="0" i="0" u="none" strike="noStrike" kern="1200" cap="none" spc="0" normalizeH="0" baseline="0" mc:Ignorable="hp" hp:hslEmbossed="0">
              <a:solidFill>
                <a:srgbClr val="000000"/>
              </a:solidFill>
              <a:latin typeface="나눔스퀘어 ExtraBold"/>
              <a:ea typeface="나눔스퀘어 ExtraBold"/>
            </a:endParaRPr>
          </a:p>
        </p:txBody>
      </p:sp>
      <p:pic>
        <p:nvPicPr>
          <p:cNvPr id="38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46114" y="1990441"/>
            <a:ext cx="5690926" cy="428482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 b="1">
                <a:solidFill>
                  <a:schemeClr val="accent1">
                    <a:lumMod val="50000"/>
                  </a:schemeClr>
                </a:solidFill>
              </a:rPr>
              <a:t>Part 4</a:t>
            </a:r>
            <a:endParaRPr lang="en-US" altLang="ko-KR" sz="1600" b="1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 flipH="1">
            <a:off x="1005840" y="174504"/>
            <a:ext cx="6067341" cy="6427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600" b="1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WebView</a:t>
            </a:r>
            <a:r>
              <a:rPr lang="ko-KR" altLang="en-US" sz="3600" b="1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 이용하기</a:t>
            </a:r>
            <a:endParaRPr lang="ko-KR" altLang="en-US" sz="3600" b="1">
              <a:solidFill>
                <a:schemeClr val="accent1">
                  <a:lumMod val="50000"/>
                </a:schemeClr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24" name="직사각형 1"/>
          <p:cNvSpPr/>
          <p:nvPr/>
        </p:nvSpPr>
        <p:spPr>
          <a:xfrm rot="5388991" flipH="1">
            <a:off x="6077078" y="573684"/>
            <a:ext cx="211470" cy="12004396"/>
          </a:xfrm>
          <a:prstGeom prst="rect">
            <a:avLst/>
          </a:prstGeom>
          <a:solidFill>
            <a:srgbClr val="024b80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Arial"/>
              <a:ea typeface="나눔스퀘어"/>
              <a:cs typeface="Arial"/>
            </a:endParaRPr>
          </a:p>
        </p:txBody>
      </p:sp>
      <p:sp>
        <p:nvSpPr>
          <p:cNvPr id="25" name="TextBox 20"/>
          <p:cNvSpPr txBox="1"/>
          <p:nvPr/>
        </p:nvSpPr>
        <p:spPr>
          <a:xfrm flipH="1">
            <a:off x="295853" y="1259670"/>
            <a:ext cx="11510105" cy="45292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400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 ExtraBold"/>
                <a:ea typeface="나눔스퀘어 ExtraBold"/>
              </a:rPr>
              <a:t>6.</a:t>
            </a:r>
            <a:r>
              <a:rPr xmlns:mc="http://schemas.openxmlformats.org/markup-compatibility/2006" xmlns:hp="http://schemas.haansoft.com/office/presentation/8.0" kumimoji="0" lang="ko-KR" altLang="en-US" sz="2400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 ExtraBold"/>
                <a:ea typeface="나눔스퀘어 ExtraBold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2400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 ExtraBold"/>
                <a:ea typeface="나눔스퀘어 ExtraBold"/>
              </a:rPr>
              <a:t>창 관리</a:t>
            </a:r>
            <a:endParaRPr xmlns:mc="http://schemas.openxmlformats.org/markup-compatibility/2006" xmlns:hp="http://schemas.haansoft.com/office/presentation/8.0" kumimoji="0" lang="en-US" altLang="ko-KR" sz="2400" i="0" u="none" strike="noStrike" kern="1200" cap="none" spc="0" normalizeH="0" baseline="0" mc:Ignorable="hp" hp:hslEmbossed="0">
              <a:solidFill>
                <a:srgbClr val="000000"/>
              </a:solidFill>
              <a:latin typeface="나눔스퀘어 ExtraBold"/>
              <a:ea typeface="나눔스퀘어 ExtraBold"/>
            </a:endParaRPr>
          </a:p>
        </p:txBody>
      </p:sp>
      <p:cxnSp>
        <p:nvCxnSpPr>
          <p:cNvPr id="26" name="직선 연결선 21"/>
          <p:cNvCxnSpPr/>
          <p:nvPr/>
        </p:nvCxnSpPr>
        <p:spPr>
          <a:xfrm flipV="1">
            <a:off x="397945" y="1844011"/>
            <a:ext cx="892905" cy="11960"/>
          </a:xfrm>
          <a:prstGeom prst="line">
            <a:avLst/>
          </a:prstGeom>
          <a:noFill/>
          <a:ln w="57150" cap="flat" cmpd="sng" algn="ctr">
            <a:solidFill>
              <a:srgbClr val="024b80">
                <a:alpha val="100000"/>
              </a:srgbClr>
            </a:solidFill>
            <a:prstDash val="solid"/>
            <a:miter/>
          </a:ln>
        </p:spPr>
      </p:cxnSp>
      <p:sp>
        <p:nvSpPr>
          <p:cNvPr id="35" name="TextBox 20"/>
          <p:cNvSpPr txBox="1"/>
          <p:nvPr/>
        </p:nvSpPr>
        <p:spPr>
          <a:xfrm flipH="1">
            <a:off x="6788776" y="1994142"/>
            <a:ext cx="5183802" cy="1556778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 ExtraBold"/>
                <a:ea typeface="나눔스퀘어 ExtraBold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2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 ExtraBold"/>
                <a:ea typeface="나눔스퀘어 ExtraBold"/>
              </a:rPr>
              <a:t>기본적으로 새 창을 열어달라는 요청은 무시 되는데, WebChromeClient를 맞춤설정하여 창을 여러 개 열기 위한 고유 동작을 제공할 수 있다.</a:t>
            </a:r>
            <a:endParaRPr xmlns:mc="http://schemas.openxmlformats.org/markup-compatibility/2006" xmlns:hp="http://schemas.haansoft.com/office/presentation/8.0" kumimoji="0" lang="en-US" altLang="ko-KR" sz="2400" b="0" i="0" u="none" strike="noStrike" kern="1200" cap="none" spc="0" normalizeH="0" baseline="0" mc:Ignorable="hp" hp:hslEmbossed="0">
              <a:solidFill>
                <a:srgbClr val="000000"/>
              </a:solidFill>
              <a:latin typeface="나눔스퀘어 ExtraBold"/>
              <a:ea typeface="나눔스퀘어 ExtraBold"/>
            </a:endParaRPr>
          </a:p>
        </p:txBody>
      </p:sp>
      <p:pic>
        <p:nvPicPr>
          <p:cNvPr id="39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83558" y="2003850"/>
            <a:ext cx="5734434" cy="42997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 b="1">
                <a:solidFill>
                  <a:schemeClr val="accent1">
                    <a:lumMod val="50000"/>
                  </a:schemeClr>
                </a:solidFill>
              </a:rPr>
              <a:t>Part 4</a:t>
            </a:r>
            <a:endParaRPr lang="en-US" altLang="ko-KR" sz="1600" b="1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 flipH="1">
            <a:off x="1005840" y="174504"/>
            <a:ext cx="6067341" cy="6427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600" b="1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WebView</a:t>
            </a:r>
            <a:r>
              <a:rPr lang="ko-KR" altLang="en-US" sz="3600" b="1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 이용하기</a:t>
            </a:r>
            <a:endParaRPr lang="ko-KR" altLang="en-US" sz="3600" b="1">
              <a:solidFill>
                <a:schemeClr val="accent1">
                  <a:lumMod val="50000"/>
                </a:schemeClr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24" name="직사각형 1"/>
          <p:cNvSpPr/>
          <p:nvPr/>
        </p:nvSpPr>
        <p:spPr>
          <a:xfrm rot="5388991" flipH="1">
            <a:off x="6077078" y="573684"/>
            <a:ext cx="211470" cy="12004396"/>
          </a:xfrm>
          <a:prstGeom prst="rect">
            <a:avLst/>
          </a:prstGeom>
          <a:solidFill>
            <a:srgbClr val="024b80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Arial"/>
              <a:ea typeface="나눔스퀘어"/>
              <a:cs typeface="Arial"/>
            </a:endParaRPr>
          </a:p>
        </p:txBody>
      </p:sp>
      <p:sp>
        <p:nvSpPr>
          <p:cNvPr id="25" name="TextBox 20"/>
          <p:cNvSpPr txBox="1"/>
          <p:nvPr/>
        </p:nvSpPr>
        <p:spPr>
          <a:xfrm flipH="1">
            <a:off x="295853" y="1259670"/>
            <a:ext cx="11510105" cy="45292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400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 ExtraBold"/>
                <a:ea typeface="나눔스퀘어 ExtraBold"/>
              </a:rPr>
              <a:t>7.</a:t>
            </a:r>
            <a:r>
              <a:rPr xmlns:mc="http://schemas.openxmlformats.org/markup-compatibility/2006" xmlns:hp="http://schemas.haansoft.com/office/presentation/8.0" kumimoji="0" lang="ko-KR" altLang="en-US" sz="2400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 ExtraBold"/>
                <a:ea typeface="나눔스퀘어 ExtraBold"/>
              </a:rPr>
              <a:t> 실행</a:t>
            </a:r>
            <a:endParaRPr xmlns:mc="http://schemas.openxmlformats.org/markup-compatibility/2006" xmlns:hp="http://schemas.haansoft.com/office/presentation/8.0" kumimoji="0" lang="ko-KR" altLang="en-US" sz="2400" i="0" u="none" strike="noStrike" kern="1200" cap="none" spc="0" normalizeH="0" baseline="0" mc:Ignorable="hp" hp:hslEmbossed="0">
              <a:solidFill>
                <a:srgbClr val="000000"/>
              </a:solidFill>
              <a:latin typeface="나눔스퀘어 ExtraBold"/>
              <a:ea typeface="나눔스퀘어 ExtraBold"/>
            </a:endParaRPr>
          </a:p>
        </p:txBody>
      </p:sp>
      <p:cxnSp>
        <p:nvCxnSpPr>
          <p:cNvPr id="26" name="직선 연결선 21"/>
          <p:cNvCxnSpPr/>
          <p:nvPr/>
        </p:nvCxnSpPr>
        <p:spPr>
          <a:xfrm flipV="1">
            <a:off x="397945" y="1844011"/>
            <a:ext cx="892905" cy="11960"/>
          </a:xfrm>
          <a:prstGeom prst="line">
            <a:avLst/>
          </a:prstGeom>
          <a:noFill/>
          <a:ln w="57150" cap="flat" cmpd="sng" algn="ctr">
            <a:solidFill>
              <a:srgbClr val="024b80">
                <a:alpha val="100000"/>
              </a:srgbClr>
            </a:solidFill>
            <a:prstDash val="solid"/>
            <a:miter/>
          </a:ln>
        </p:spPr>
      </p:cxnSp>
      <p:pic>
        <p:nvPicPr>
          <p:cNvPr id="40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156276" y="1827653"/>
            <a:ext cx="5879447" cy="443325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046480" y="2032000"/>
            <a:ext cx="10129520" cy="279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4451985" y="3013501"/>
            <a:ext cx="3307080" cy="8309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4800" b="1">
                <a:solidFill>
                  <a:schemeClr val="bg1"/>
                </a:solidFill>
                <a:latin typeface="나눔스퀘어 ExtraBold"/>
                <a:ea typeface="나눔스퀘어 ExtraBold"/>
              </a:rPr>
              <a:t>감사합니다</a:t>
            </a:r>
            <a:r>
              <a:rPr lang="en-US" altLang="ko-KR" sz="4800" b="1">
                <a:solidFill>
                  <a:schemeClr val="bg1"/>
                </a:solidFill>
                <a:latin typeface="나눔스퀘어 ExtraBold"/>
                <a:ea typeface="나눔스퀘어 ExtraBold"/>
              </a:rPr>
              <a:t>.</a:t>
            </a:r>
            <a:endParaRPr lang="ko-KR" altLang="en-US" sz="4800" b="1">
              <a:solidFill>
                <a:schemeClr val="bg1"/>
              </a:solidFill>
              <a:latin typeface="나눔스퀘어 ExtraBold"/>
              <a:ea typeface="나눔스퀘어 Extra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rcRect t="15480" b="952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 rot="0">
            <a:off x="426720" y="3465512"/>
            <a:ext cx="5669280" cy="3001327"/>
            <a:chOff x="426720" y="3465512"/>
            <a:chExt cx="5669280" cy="3001327"/>
          </a:xfrm>
        </p:grpSpPr>
        <p:sp>
          <p:nvSpPr>
            <p:cNvPr id="3" name="직사각형 2"/>
            <p:cNvSpPr/>
            <p:nvPr/>
          </p:nvSpPr>
          <p:spPr>
            <a:xfrm>
              <a:off x="426720" y="3465512"/>
              <a:ext cx="5669280" cy="3001327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ko-KR" altLang="en-US"/>
            </a:p>
          </p:txBody>
        </p:sp>
        <p:grpSp>
          <p:nvGrpSpPr>
            <p:cNvPr id="6" name="그룹 5"/>
            <p:cNvGrpSpPr/>
            <p:nvPr/>
          </p:nvGrpSpPr>
          <p:grpSpPr>
            <a:xfrm rot="0">
              <a:off x="624780" y="3708260"/>
              <a:ext cx="4477235" cy="2056867"/>
              <a:chOff x="2654957" y="2021840"/>
              <a:chExt cx="6096532" cy="2800782"/>
            </a:xfrm>
          </p:grpSpPr>
          <p:sp>
            <p:nvSpPr>
              <p:cNvPr id="4" name="TextBox 3"/>
              <p:cNvSpPr txBox="1"/>
              <p:nvPr/>
            </p:nvSpPr>
            <p:spPr>
              <a:xfrm>
                <a:off x="2700070" y="2021840"/>
                <a:ext cx="1731851" cy="7124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en-US" altLang="ko-KR" sz="2800" b="1">
                    <a:solidFill>
                      <a:schemeClr val="bg1"/>
                    </a:solidFill>
                  </a:rPr>
                  <a:t>Part 1 </a:t>
                </a:r>
                <a:endParaRPr lang="ko-KR" altLang="en-US" sz="28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2654957" y="2831086"/>
                <a:ext cx="6096533" cy="1991536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ko-KR" sz="4500" b="1">
                    <a:solidFill>
                      <a:schemeClr val="bg1"/>
                    </a:solidFill>
                    <a:latin typeface="나눔스퀘어 ExtraBold"/>
                    <a:ea typeface="나눔스퀘어 ExtraBold"/>
                  </a:rPr>
                  <a:t>Android Studio</a:t>
                </a:r>
                <a:r>
                  <a:rPr lang="ko-KR" altLang="en-US" sz="4500" b="1">
                    <a:solidFill>
                      <a:schemeClr val="bg1"/>
                    </a:solidFill>
                    <a:latin typeface="나눔스퀘어 ExtraBold"/>
                    <a:ea typeface="나눔스퀘어 ExtraBold"/>
                  </a:rPr>
                  <a:t> </a:t>
                </a:r>
                <a:endParaRPr lang="ko-KR" altLang="en-US" sz="4500" b="1">
                  <a:solidFill>
                    <a:schemeClr val="bg1"/>
                  </a:solidFill>
                  <a:latin typeface="나눔스퀘어 ExtraBold"/>
                  <a:ea typeface="나눔스퀘어 ExtraBold"/>
                </a:endParaRPr>
              </a:p>
              <a:p>
                <a:pPr>
                  <a:defRPr/>
                </a:pPr>
                <a:r>
                  <a:rPr lang="ko-KR" altLang="en-US" sz="4500" b="1">
                    <a:solidFill>
                      <a:schemeClr val="bg1"/>
                    </a:solidFill>
                    <a:latin typeface="나눔스퀘어 ExtraBold"/>
                    <a:ea typeface="나눔스퀘어 ExtraBold"/>
                  </a:rPr>
                  <a:t>설치하기</a:t>
                </a:r>
                <a:endParaRPr lang="ko-KR" altLang="en-US" sz="4500" b="1">
                  <a:solidFill>
                    <a:schemeClr val="bg1"/>
                  </a:solidFill>
                  <a:latin typeface="나눔스퀘어 ExtraBold"/>
                  <a:ea typeface="나눔스퀘어 ExtraBold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 b="1">
                <a:solidFill>
                  <a:schemeClr val="accent1">
                    <a:lumMod val="50000"/>
                  </a:schemeClr>
                </a:solidFill>
              </a:rPr>
              <a:t>Part 1</a:t>
            </a:r>
            <a:endParaRPr lang="ko-KR" altLang="en-US" sz="1600" b="1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 flipH="1">
            <a:off x="1005840" y="174504"/>
            <a:ext cx="6067341" cy="6427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600" b="1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Android Studio </a:t>
            </a:r>
            <a:r>
              <a:rPr lang="ko-KR" altLang="en-US" sz="3600" b="1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설치하기</a:t>
            </a:r>
            <a:endParaRPr lang="ko-KR" altLang="en-US" sz="3600" b="1">
              <a:solidFill>
                <a:schemeClr val="accent1">
                  <a:lumMod val="50000"/>
                </a:schemeClr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24" name="직사각형 1"/>
          <p:cNvSpPr/>
          <p:nvPr/>
        </p:nvSpPr>
        <p:spPr>
          <a:xfrm rot="5388991" flipH="1">
            <a:off x="6077078" y="573684"/>
            <a:ext cx="211470" cy="12004396"/>
          </a:xfrm>
          <a:prstGeom prst="rect">
            <a:avLst/>
          </a:prstGeom>
          <a:solidFill>
            <a:srgbClr val="024b80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Arial"/>
              <a:ea typeface="나눔스퀘어"/>
              <a:cs typeface="Arial"/>
            </a:endParaRPr>
          </a:p>
        </p:txBody>
      </p:sp>
      <p:sp>
        <p:nvSpPr>
          <p:cNvPr id="25" name="TextBox 20"/>
          <p:cNvSpPr txBox="1"/>
          <p:nvPr/>
        </p:nvSpPr>
        <p:spPr>
          <a:xfrm flipH="1">
            <a:off x="295853" y="1259670"/>
            <a:ext cx="11510105" cy="45292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400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 ExtraBold"/>
                <a:ea typeface="나눔스퀘어 ExtraBold"/>
              </a:rPr>
              <a:t>1.</a:t>
            </a:r>
            <a:r>
              <a:rPr xmlns:mc="http://schemas.openxmlformats.org/markup-compatibility/2006" xmlns:hp="http://schemas.haansoft.com/office/presentation/8.0" kumimoji="0" lang="ko-KR" altLang="en-US" sz="2400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 ExtraBold"/>
                <a:ea typeface="나눔스퀘어 ExtraBold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2400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 ExtraBold"/>
                <a:ea typeface="나눔스퀘어 ExtraBold"/>
              </a:rPr>
              <a:t>Android Studio</a:t>
            </a:r>
            <a:r>
              <a:rPr xmlns:mc="http://schemas.openxmlformats.org/markup-compatibility/2006" xmlns:hp="http://schemas.haansoft.com/office/presentation/8.0" kumimoji="0" lang="ko-KR" altLang="en-US" sz="2400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 ExtraBold"/>
                <a:ea typeface="나눔스퀘어 ExtraBold"/>
              </a:rPr>
              <a:t> 홈페이지에서 다운로드 → 실행</a:t>
            </a:r>
            <a:endParaRPr xmlns:mc="http://schemas.openxmlformats.org/markup-compatibility/2006" xmlns:hp="http://schemas.haansoft.com/office/presentation/8.0" kumimoji="0" lang="ko-KR" altLang="en-US" sz="2400" i="0" u="none" strike="noStrike" kern="1200" cap="none" spc="0" normalizeH="0" baseline="0" mc:Ignorable="hp" hp:hslEmbossed="0">
              <a:solidFill>
                <a:srgbClr val="000000"/>
              </a:solidFill>
              <a:latin typeface="나눔스퀘어 ExtraBold"/>
              <a:ea typeface="나눔스퀘어 ExtraBold"/>
            </a:endParaRPr>
          </a:p>
        </p:txBody>
      </p:sp>
      <p:cxnSp>
        <p:nvCxnSpPr>
          <p:cNvPr id="26" name="직선 연결선 21"/>
          <p:cNvCxnSpPr/>
          <p:nvPr/>
        </p:nvCxnSpPr>
        <p:spPr>
          <a:xfrm flipV="1">
            <a:off x="397945" y="1844011"/>
            <a:ext cx="892905" cy="11960"/>
          </a:xfrm>
          <a:prstGeom prst="line">
            <a:avLst/>
          </a:prstGeom>
          <a:noFill/>
          <a:ln w="57150" cap="flat" cmpd="sng" algn="ctr">
            <a:solidFill>
              <a:srgbClr val="024b80">
                <a:alpha val="100000"/>
              </a:srgbClr>
            </a:solidFill>
            <a:prstDash val="solid"/>
            <a:miter/>
          </a:ln>
        </p:spPr>
      </p:cxnSp>
      <p:pic>
        <p:nvPicPr>
          <p:cNvPr id="28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486874" y="2023064"/>
            <a:ext cx="7218252" cy="4251780"/>
          </a:xfrm>
          <a:prstGeom prst="rect">
            <a:avLst/>
          </a:prstGeom>
        </p:spPr>
      </p:pic>
      <p:sp>
        <p:nvSpPr>
          <p:cNvPr id="30" name=""/>
          <p:cNvSpPr txBox="1"/>
          <p:nvPr/>
        </p:nvSpPr>
        <p:spPr>
          <a:xfrm>
            <a:off x="1378990" y="1668722"/>
            <a:ext cx="6909179" cy="338721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sz="1600">
                <a:solidFill>
                  <a:schemeClr val="dk1"/>
                </a:solidFill>
                <a:hlinkClick r:id="rId3"/>
              </a:rPr>
              <a:t>https://developer.android.com/studio?hl=ko</a:t>
            </a:r>
            <a:endParaRPr lang="en-US" sz="1600">
              <a:solidFill>
                <a:schemeClr val="dk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 b="1">
                <a:solidFill>
                  <a:schemeClr val="accent1">
                    <a:lumMod val="50000"/>
                  </a:schemeClr>
                </a:solidFill>
              </a:rPr>
              <a:t>Part 1</a:t>
            </a:r>
            <a:endParaRPr lang="ko-KR" altLang="en-US" sz="1600" b="1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 flipH="1">
            <a:off x="1005840" y="174504"/>
            <a:ext cx="6067341" cy="6427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600" b="1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Android Studio </a:t>
            </a:r>
            <a:r>
              <a:rPr lang="ko-KR" altLang="en-US" sz="3600" b="1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설치하기</a:t>
            </a:r>
            <a:endParaRPr lang="ko-KR" altLang="en-US" sz="3600" b="1">
              <a:solidFill>
                <a:schemeClr val="accent1">
                  <a:lumMod val="50000"/>
                </a:schemeClr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24" name="직사각형 1"/>
          <p:cNvSpPr/>
          <p:nvPr/>
        </p:nvSpPr>
        <p:spPr>
          <a:xfrm rot="5388991" flipH="1">
            <a:off x="6077078" y="573684"/>
            <a:ext cx="211470" cy="12004396"/>
          </a:xfrm>
          <a:prstGeom prst="rect">
            <a:avLst/>
          </a:prstGeom>
          <a:solidFill>
            <a:srgbClr val="024b80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Arial"/>
              <a:ea typeface="나눔스퀘어"/>
              <a:cs typeface="Arial"/>
            </a:endParaRPr>
          </a:p>
        </p:txBody>
      </p:sp>
      <p:sp>
        <p:nvSpPr>
          <p:cNvPr id="25" name="TextBox 20"/>
          <p:cNvSpPr txBox="1"/>
          <p:nvPr/>
        </p:nvSpPr>
        <p:spPr>
          <a:xfrm flipH="1">
            <a:off x="295853" y="1259670"/>
            <a:ext cx="11510105" cy="45292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400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 ExtraBold"/>
                <a:ea typeface="나눔스퀘어 ExtraBold"/>
              </a:rPr>
              <a:t>2. N</a:t>
            </a:r>
            <a:r>
              <a:rPr xmlns:mc="http://schemas.openxmlformats.org/markup-compatibility/2006" xmlns:hp="http://schemas.haansoft.com/office/presentation/8.0" kumimoji="0" lang="ko-KR" altLang="en-US" sz="2400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 ExtraBold"/>
                <a:ea typeface="나눔스퀘어 ExtraBold"/>
              </a:rPr>
              <a:t>ext → </a:t>
            </a:r>
            <a:r>
              <a:rPr xmlns:mc="http://schemas.openxmlformats.org/markup-compatibility/2006" xmlns:hp="http://schemas.haansoft.com/office/presentation/8.0" kumimoji="0" lang="en-US" altLang="ko-KR" sz="2400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 ExtraBold"/>
                <a:ea typeface="나눔스퀘어 ExtraBold"/>
              </a:rPr>
              <a:t>N</a:t>
            </a:r>
            <a:r>
              <a:rPr xmlns:mc="http://schemas.openxmlformats.org/markup-compatibility/2006" xmlns:hp="http://schemas.haansoft.com/office/presentation/8.0" kumimoji="0" lang="ko-KR" altLang="en-US" sz="2400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 ExtraBold"/>
                <a:ea typeface="나눔스퀘어 ExtraBold"/>
              </a:rPr>
              <a:t>ext → 저장 위치 설정 → </a:t>
            </a:r>
            <a:r>
              <a:rPr xmlns:mc="http://schemas.openxmlformats.org/markup-compatibility/2006" xmlns:hp="http://schemas.haansoft.com/office/presentation/8.0" kumimoji="0" lang="en-US" altLang="ko-KR" sz="2400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 ExtraBold"/>
                <a:ea typeface="나눔스퀘어 ExtraBold"/>
              </a:rPr>
              <a:t>N</a:t>
            </a:r>
            <a:r>
              <a:rPr xmlns:mc="http://schemas.openxmlformats.org/markup-compatibility/2006" xmlns:hp="http://schemas.haansoft.com/office/presentation/8.0" kumimoji="0" lang="ko-KR" altLang="en-US" sz="2400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 ExtraBold"/>
                <a:ea typeface="나눔스퀘어 ExtraBold"/>
              </a:rPr>
              <a:t>ext → Install →</a:t>
            </a:r>
            <a:r>
              <a:rPr xmlns:mc="http://schemas.openxmlformats.org/markup-compatibility/2006" xmlns:hp="http://schemas.haansoft.com/office/presentation/8.0" kumimoji="0" lang="en-US" altLang="ko-KR" sz="2400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 ExtraBold"/>
                <a:ea typeface="나눔스퀘어 ExtraBold"/>
              </a:rPr>
              <a:t>N</a:t>
            </a:r>
            <a:r>
              <a:rPr xmlns:mc="http://schemas.openxmlformats.org/markup-compatibility/2006" xmlns:hp="http://schemas.haansoft.com/office/presentation/8.0" kumimoji="0" lang="ko-KR" altLang="en-US" sz="2400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 ExtraBold"/>
                <a:ea typeface="나눔스퀘어 ExtraBold"/>
              </a:rPr>
              <a:t>ext → </a:t>
            </a:r>
            <a:r>
              <a:rPr xmlns:mc="http://schemas.openxmlformats.org/markup-compatibility/2006" xmlns:hp="http://schemas.haansoft.com/office/presentation/8.0" kumimoji="0" lang="en-US" altLang="ko-KR" sz="2400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 ExtraBold"/>
                <a:ea typeface="나눔스퀘어 ExtraBold"/>
              </a:rPr>
              <a:t>F</a:t>
            </a:r>
            <a:r>
              <a:rPr xmlns:mc="http://schemas.openxmlformats.org/markup-compatibility/2006" xmlns:hp="http://schemas.haansoft.com/office/presentation/8.0" kumimoji="0" lang="ko-KR" altLang="en-US" sz="2400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 ExtraBold"/>
                <a:ea typeface="나눔스퀘어 ExtraBold"/>
              </a:rPr>
              <a:t>inish</a:t>
            </a:r>
            <a:endParaRPr xmlns:mc="http://schemas.openxmlformats.org/markup-compatibility/2006" xmlns:hp="http://schemas.haansoft.com/office/presentation/8.0" kumimoji="0" lang="ko-KR" altLang="en-US" sz="2400" i="0" u="none" strike="noStrike" kern="1200" cap="none" spc="0" normalizeH="0" baseline="0" mc:Ignorable="hp" hp:hslEmbossed="0">
              <a:solidFill>
                <a:srgbClr val="000000"/>
              </a:solidFill>
              <a:latin typeface="나눔스퀘어 ExtraBold"/>
              <a:ea typeface="나눔스퀘어 ExtraBold"/>
            </a:endParaRPr>
          </a:p>
        </p:txBody>
      </p:sp>
      <p:cxnSp>
        <p:nvCxnSpPr>
          <p:cNvPr id="26" name="직선 연결선 21"/>
          <p:cNvCxnSpPr/>
          <p:nvPr/>
        </p:nvCxnSpPr>
        <p:spPr>
          <a:xfrm flipV="1">
            <a:off x="397945" y="1844011"/>
            <a:ext cx="892905" cy="11960"/>
          </a:xfrm>
          <a:prstGeom prst="line">
            <a:avLst/>
          </a:prstGeom>
          <a:noFill/>
          <a:ln w="57150" cap="flat" cmpd="sng" algn="ctr">
            <a:solidFill>
              <a:srgbClr val="024b80">
                <a:alpha val="100000"/>
              </a:srgbClr>
            </a:solidFill>
            <a:prstDash val="solid"/>
            <a:miter/>
          </a:ln>
        </p:spPr>
      </p:cxnSp>
      <p:pic>
        <p:nvPicPr>
          <p:cNvPr id="31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18869" y="2678442"/>
            <a:ext cx="3876176" cy="3002937"/>
          </a:xfrm>
          <a:prstGeom prst="rect">
            <a:avLst/>
          </a:prstGeom>
        </p:spPr>
      </p:pic>
      <p:pic>
        <p:nvPicPr>
          <p:cNvPr id="32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267224" y="2692220"/>
            <a:ext cx="3870800" cy="3006446"/>
          </a:xfrm>
          <a:prstGeom prst="rect">
            <a:avLst/>
          </a:prstGeom>
        </p:spPr>
      </p:pic>
      <p:pic>
        <p:nvPicPr>
          <p:cNvPr id="33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152115" y="2756406"/>
            <a:ext cx="3815561" cy="29374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 b="1">
                <a:solidFill>
                  <a:schemeClr val="accent1">
                    <a:lumMod val="50000"/>
                  </a:schemeClr>
                </a:solidFill>
              </a:rPr>
              <a:t>Part 1</a:t>
            </a:r>
            <a:endParaRPr lang="ko-KR" altLang="en-US" sz="1600" b="1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 flipH="1">
            <a:off x="1005840" y="174504"/>
            <a:ext cx="6067341" cy="6427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600" b="1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Android Studio </a:t>
            </a:r>
            <a:r>
              <a:rPr lang="ko-KR" altLang="en-US" sz="3600" b="1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설치하기</a:t>
            </a:r>
            <a:endParaRPr lang="ko-KR" altLang="en-US" sz="3600" b="1">
              <a:solidFill>
                <a:schemeClr val="accent1">
                  <a:lumMod val="50000"/>
                </a:schemeClr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24" name="직사각형 1"/>
          <p:cNvSpPr/>
          <p:nvPr/>
        </p:nvSpPr>
        <p:spPr>
          <a:xfrm rot="5388991" flipH="1">
            <a:off x="6077078" y="573684"/>
            <a:ext cx="211470" cy="12004396"/>
          </a:xfrm>
          <a:prstGeom prst="rect">
            <a:avLst/>
          </a:prstGeom>
          <a:solidFill>
            <a:srgbClr val="024b80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Arial"/>
              <a:ea typeface="나눔스퀘어"/>
              <a:cs typeface="Arial"/>
            </a:endParaRPr>
          </a:p>
        </p:txBody>
      </p:sp>
      <p:sp>
        <p:nvSpPr>
          <p:cNvPr id="25" name="TextBox 20"/>
          <p:cNvSpPr txBox="1"/>
          <p:nvPr/>
        </p:nvSpPr>
        <p:spPr>
          <a:xfrm flipH="1">
            <a:off x="295853" y="1259670"/>
            <a:ext cx="11510105" cy="45292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400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 ExtraBold"/>
                <a:ea typeface="나눔스퀘어 ExtraBold"/>
              </a:rPr>
              <a:t>2. N</a:t>
            </a:r>
            <a:r>
              <a:rPr xmlns:mc="http://schemas.openxmlformats.org/markup-compatibility/2006" xmlns:hp="http://schemas.haansoft.com/office/presentation/8.0" kumimoji="0" lang="ko-KR" altLang="en-US" sz="2400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 ExtraBold"/>
                <a:ea typeface="나눔스퀘어 ExtraBold"/>
              </a:rPr>
              <a:t>ext → </a:t>
            </a:r>
            <a:r>
              <a:rPr xmlns:mc="http://schemas.openxmlformats.org/markup-compatibility/2006" xmlns:hp="http://schemas.haansoft.com/office/presentation/8.0" kumimoji="0" lang="en-US" altLang="ko-KR" sz="2400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 ExtraBold"/>
                <a:ea typeface="나눔스퀘어 ExtraBold"/>
              </a:rPr>
              <a:t>N</a:t>
            </a:r>
            <a:r>
              <a:rPr xmlns:mc="http://schemas.openxmlformats.org/markup-compatibility/2006" xmlns:hp="http://schemas.haansoft.com/office/presentation/8.0" kumimoji="0" lang="ko-KR" altLang="en-US" sz="2400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 ExtraBold"/>
                <a:ea typeface="나눔스퀘어 ExtraBold"/>
              </a:rPr>
              <a:t>ext → 저장 위치 설정 → </a:t>
            </a:r>
            <a:r>
              <a:rPr xmlns:mc="http://schemas.openxmlformats.org/markup-compatibility/2006" xmlns:hp="http://schemas.haansoft.com/office/presentation/8.0" kumimoji="0" lang="en-US" altLang="ko-KR" sz="2400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 ExtraBold"/>
                <a:ea typeface="나눔스퀘어 ExtraBold"/>
              </a:rPr>
              <a:t>N</a:t>
            </a:r>
            <a:r>
              <a:rPr xmlns:mc="http://schemas.openxmlformats.org/markup-compatibility/2006" xmlns:hp="http://schemas.haansoft.com/office/presentation/8.0" kumimoji="0" lang="ko-KR" altLang="en-US" sz="2400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 ExtraBold"/>
                <a:ea typeface="나눔스퀘어 ExtraBold"/>
              </a:rPr>
              <a:t>ext → Install →</a:t>
            </a:r>
            <a:r>
              <a:rPr xmlns:mc="http://schemas.openxmlformats.org/markup-compatibility/2006" xmlns:hp="http://schemas.haansoft.com/office/presentation/8.0" kumimoji="0" lang="en-US" altLang="ko-KR" sz="2400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 ExtraBold"/>
                <a:ea typeface="나눔스퀘어 ExtraBold"/>
              </a:rPr>
              <a:t>N</a:t>
            </a:r>
            <a:r>
              <a:rPr xmlns:mc="http://schemas.openxmlformats.org/markup-compatibility/2006" xmlns:hp="http://schemas.haansoft.com/office/presentation/8.0" kumimoji="0" lang="ko-KR" altLang="en-US" sz="2400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 ExtraBold"/>
                <a:ea typeface="나눔스퀘어 ExtraBold"/>
              </a:rPr>
              <a:t>ext → </a:t>
            </a:r>
            <a:r>
              <a:rPr xmlns:mc="http://schemas.openxmlformats.org/markup-compatibility/2006" xmlns:hp="http://schemas.haansoft.com/office/presentation/8.0" kumimoji="0" lang="en-US" altLang="ko-KR" sz="2400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 ExtraBold"/>
                <a:ea typeface="나눔스퀘어 ExtraBold"/>
              </a:rPr>
              <a:t>F</a:t>
            </a:r>
            <a:r>
              <a:rPr xmlns:mc="http://schemas.openxmlformats.org/markup-compatibility/2006" xmlns:hp="http://schemas.haansoft.com/office/presentation/8.0" kumimoji="0" lang="ko-KR" altLang="en-US" sz="2400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 ExtraBold"/>
                <a:ea typeface="나눔스퀘어 ExtraBold"/>
              </a:rPr>
              <a:t>inish</a:t>
            </a:r>
            <a:endParaRPr xmlns:mc="http://schemas.openxmlformats.org/markup-compatibility/2006" xmlns:hp="http://schemas.haansoft.com/office/presentation/8.0" kumimoji="0" lang="ko-KR" altLang="en-US" sz="2400" i="0" u="none" strike="noStrike" kern="1200" cap="none" spc="0" normalizeH="0" baseline="0" mc:Ignorable="hp" hp:hslEmbossed="0">
              <a:solidFill>
                <a:srgbClr val="000000"/>
              </a:solidFill>
              <a:latin typeface="나눔스퀘어 ExtraBold"/>
              <a:ea typeface="나눔스퀘어 ExtraBold"/>
            </a:endParaRPr>
          </a:p>
        </p:txBody>
      </p:sp>
      <p:cxnSp>
        <p:nvCxnSpPr>
          <p:cNvPr id="26" name="직선 연결선 21"/>
          <p:cNvCxnSpPr/>
          <p:nvPr/>
        </p:nvCxnSpPr>
        <p:spPr>
          <a:xfrm flipV="1">
            <a:off x="397945" y="1844011"/>
            <a:ext cx="892905" cy="11960"/>
          </a:xfrm>
          <a:prstGeom prst="line">
            <a:avLst/>
          </a:prstGeom>
          <a:noFill/>
          <a:ln w="57150" cap="flat" cmpd="sng" algn="ctr">
            <a:solidFill>
              <a:srgbClr val="024b80">
                <a:alpha val="100000"/>
              </a:srgbClr>
            </a:solidFill>
            <a:prstDash val="solid"/>
            <a:miter/>
          </a:ln>
        </p:spPr>
      </p:cxnSp>
      <p:pic>
        <p:nvPicPr>
          <p:cNvPr id="35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59883" y="2428431"/>
            <a:ext cx="3790406" cy="2935103"/>
          </a:xfrm>
          <a:prstGeom prst="rect">
            <a:avLst/>
          </a:prstGeom>
        </p:spPr>
      </p:pic>
      <p:pic>
        <p:nvPicPr>
          <p:cNvPr id="36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181924" y="2379383"/>
            <a:ext cx="3828151" cy="2985709"/>
          </a:xfrm>
          <a:prstGeom prst="rect">
            <a:avLst/>
          </a:prstGeom>
        </p:spPr>
      </p:pic>
      <p:pic>
        <p:nvPicPr>
          <p:cNvPr id="37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103958" y="2339295"/>
            <a:ext cx="3916843" cy="303239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 b="1">
                <a:solidFill>
                  <a:schemeClr val="accent1">
                    <a:lumMod val="50000"/>
                  </a:schemeClr>
                </a:solidFill>
              </a:rPr>
              <a:t>Part 1</a:t>
            </a:r>
            <a:endParaRPr lang="ko-KR" altLang="en-US" sz="1600" b="1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 flipH="1">
            <a:off x="1005840" y="174504"/>
            <a:ext cx="6067341" cy="6427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600" b="1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Android Studio </a:t>
            </a:r>
            <a:r>
              <a:rPr lang="ko-KR" altLang="en-US" sz="3600" b="1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설치하기</a:t>
            </a:r>
            <a:endParaRPr lang="ko-KR" altLang="en-US" sz="3600" b="1">
              <a:solidFill>
                <a:schemeClr val="accent1">
                  <a:lumMod val="50000"/>
                </a:schemeClr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24" name="직사각형 1"/>
          <p:cNvSpPr/>
          <p:nvPr/>
        </p:nvSpPr>
        <p:spPr>
          <a:xfrm rot="5388991" flipH="1">
            <a:off x="6077078" y="573684"/>
            <a:ext cx="211470" cy="12004396"/>
          </a:xfrm>
          <a:prstGeom prst="rect">
            <a:avLst/>
          </a:prstGeom>
          <a:solidFill>
            <a:srgbClr val="024b80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Arial"/>
              <a:ea typeface="나눔스퀘어"/>
              <a:cs typeface="Arial"/>
            </a:endParaRPr>
          </a:p>
        </p:txBody>
      </p:sp>
      <p:sp>
        <p:nvSpPr>
          <p:cNvPr id="25" name="TextBox 20"/>
          <p:cNvSpPr txBox="1"/>
          <p:nvPr/>
        </p:nvSpPr>
        <p:spPr>
          <a:xfrm flipH="1">
            <a:off x="295853" y="1259670"/>
            <a:ext cx="11510105" cy="45292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400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 ExtraBold"/>
                <a:ea typeface="나눔스퀘어 ExtraBold"/>
              </a:rPr>
              <a:t>2.</a:t>
            </a:r>
            <a:r>
              <a:rPr xmlns:mc="http://schemas.openxmlformats.org/markup-compatibility/2006" xmlns:hp="http://schemas.haansoft.com/office/presentation/8.0" kumimoji="0" lang="ko-KR" altLang="en-US" sz="2400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 ExtraBold"/>
                <a:ea typeface="나눔스퀘어 ExtraBold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2400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 ExtraBold"/>
                <a:ea typeface="나눔스퀘어 ExtraBold"/>
              </a:rPr>
              <a:t>Next → Next → Next → Accept → Finish → Finish</a:t>
            </a:r>
            <a:endParaRPr xmlns:mc="http://schemas.openxmlformats.org/markup-compatibility/2006" xmlns:hp="http://schemas.haansoft.com/office/presentation/8.0" kumimoji="0" lang="en-US" altLang="ko-KR" sz="2400" i="0" u="none" strike="noStrike" kern="1200" cap="none" spc="0" normalizeH="0" baseline="0" mc:Ignorable="hp" hp:hslEmbossed="0">
              <a:solidFill>
                <a:srgbClr val="000000"/>
              </a:solidFill>
              <a:latin typeface="나눔스퀘어 ExtraBold"/>
              <a:ea typeface="나눔스퀘어 ExtraBold"/>
            </a:endParaRPr>
          </a:p>
        </p:txBody>
      </p:sp>
      <p:cxnSp>
        <p:nvCxnSpPr>
          <p:cNvPr id="26" name="직선 연결선 21"/>
          <p:cNvCxnSpPr/>
          <p:nvPr/>
        </p:nvCxnSpPr>
        <p:spPr>
          <a:xfrm flipV="1">
            <a:off x="397945" y="1844011"/>
            <a:ext cx="892905" cy="11960"/>
          </a:xfrm>
          <a:prstGeom prst="line">
            <a:avLst/>
          </a:prstGeom>
          <a:noFill/>
          <a:ln w="57150" cap="flat" cmpd="sng" algn="ctr">
            <a:solidFill>
              <a:srgbClr val="024b80">
                <a:alpha val="100000"/>
              </a:srgbClr>
            </a:solidFill>
            <a:prstDash val="solid"/>
            <a:miter/>
          </a:ln>
        </p:spPr>
      </p:cxnSp>
      <p:pic>
        <p:nvPicPr>
          <p:cNvPr id="31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92849" y="2205800"/>
            <a:ext cx="4751084" cy="3583710"/>
          </a:xfrm>
          <a:prstGeom prst="rect">
            <a:avLst/>
          </a:prstGeom>
        </p:spPr>
      </p:pic>
      <p:pic>
        <p:nvPicPr>
          <p:cNvPr id="32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050507" y="2238410"/>
            <a:ext cx="4145410" cy="358957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rcRect t="7820" b="782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 rot="0">
            <a:off x="426720" y="3465512"/>
            <a:ext cx="5669280" cy="3001327"/>
            <a:chOff x="426720" y="3465512"/>
            <a:chExt cx="5669280" cy="3001327"/>
          </a:xfrm>
        </p:grpSpPr>
        <p:sp>
          <p:nvSpPr>
            <p:cNvPr id="10" name="직사각형 9"/>
            <p:cNvSpPr/>
            <p:nvPr/>
          </p:nvSpPr>
          <p:spPr>
            <a:xfrm>
              <a:off x="426720" y="3465512"/>
              <a:ext cx="5669280" cy="3001327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ko-KR" altLang="en-US"/>
            </a:p>
          </p:txBody>
        </p:sp>
        <p:grpSp>
          <p:nvGrpSpPr>
            <p:cNvPr id="11" name="그룹 10"/>
            <p:cNvGrpSpPr/>
            <p:nvPr/>
          </p:nvGrpSpPr>
          <p:grpSpPr>
            <a:xfrm rot="0">
              <a:off x="589242" y="3708260"/>
              <a:ext cx="4935855" cy="1354217"/>
              <a:chOff x="2606567" y="2021840"/>
              <a:chExt cx="6721023" cy="1844002"/>
            </a:xfrm>
          </p:grpSpPr>
          <p:sp>
            <p:nvSpPr>
              <p:cNvPr id="12" name="TextBox 11"/>
              <p:cNvSpPr txBox="1"/>
              <p:nvPr/>
            </p:nvSpPr>
            <p:spPr>
              <a:xfrm>
                <a:off x="2700070" y="2021840"/>
                <a:ext cx="1731851" cy="7124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en-US" altLang="ko-KR" sz="2800" b="1">
                    <a:solidFill>
                      <a:schemeClr val="bg1"/>
                    </a:solidFill>
                  </a:rPr>
                  <a:t>Part 2 </a:t>
                </a:r>
                <a:endParaRPr lang="ko-KR" altLang="en-US" sz="28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2606567" y="2734295"/>
                <a:ext cx="6721022" cy="1131547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>
                  <a:defRPr/>
                </a:pPr>
                <a:r>
                  <a:rPr lang="ko-KR" altLang="en-US" sz="4500" b="1">
                    <a:solidFill>
                      <a:schemeClr val="bg1"/>
                    </a:solidFill>
                    <a:latin typeface="나눔스퀘어 ExtraBold"/>
                    <a:ea typeface="나눔스퀘어 ExtraBold"/>
                  </a:rPr>
                  <a:t>프로젝트</a:t>
                </a:r>
                <a:r>
                  <a:rPr lang="ko-KR" altLang="en-US" sz="4800" b="1">
                    <a:solidFill>
                      <a:schemeClr val="bg1"/>
                    </a:solidFill>
                    <a:latin typeface="나눔스퀘어 ExtraBold"/>
                    <a:ea typeface="나눔스퀘어 ExtraBold"/>
                  </a:rPr>
                  <a:t> 생성하기</a:t>
                </a:r>
                <a:endParaRPr lang="ko-KR" altLang="en-US" sz="4800" b="1">
                  <a:solidFill>
                    <a:schemeClr val="bg1"/>
                  </a:solidFill>
                  <a:latin typeface="나눔스퀘어 ExtraBold"/>
                  <a:ea typeface="나눔스퀘어 ExtraBold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 b="1">
                <a:solidFill>
                  <a:schemeClr val="accent1">
                    <a:lumMod val="50000"/>
                  </a:schemeClr>
                </a:solidFill>
              </a:rPr>
              <a:t>Part 2</a:t>
            </a:r>
            <a:endParaRPr lang="en-US" altLang="ko-KR" sz="1600" b="1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 flipH="1">
            <a:off x="1005840" y="174504"/>
            <a:ext cx="6067341" cy="6427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600" b="1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프로젝트 생성하기</a:t>
            </a:r>
            <a:endParaRPr lang="ko-KR" altLang="en-US" sz="3600" b="1">
              <a:solidFill>
                <a:schemeClr val="accent1">
                  <a:lumMod val="50000"/>
                </a:schemeClr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24" name="직사각형 1"/>
          <p:cNvSpPr/>
          <p:nvPr/>
        </p:nvSpPr>
        <p:spPr>
          <a:xfrm rot="5388991" flipH="1">
            <a:off x="6077078" y="573684"/>
            <a:ext cx="211470" cy="12004396"/>
          </a:xfrm>
          <a:prstGeom prst="rect">
            <a:avLst/>
          </a:prstGeom>
          <a:solidFill>
            <a:srgbClr val="024b80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rot="0" vert="horz" wrap="square" lIns="91440" tIns="45720" rIns="91440" bIns="45720" anchor="ctr" anchorCtr="0">
            <a:prstTxWarp prst="textNoShape">
              <a:avLst/>
            </a:prstTxWarp>
            <a:noAutofit/>
          </a:bodyPr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Arial"/>
              <a:ea typeface="나눔스퀘어"/>
              <a:cs typeface="Arial"/>
            </a:endParaRPr>
          </a:p>
        </p:txBody>
      </p:sp>
      <p:sp>
        <p:nvSpPr>
          <p:cNvPr id="25" name="TextBox 20"/>
          <p:cNvSpPr txBox="1"/>
          <p:nvPr/>
        </p:nvSpPr>
        <p:spPr>
          <a:xfrm flipH="1">
            <a:off x="295853" y="1259670"/>
            <a:ext cx="4700441" cy="45292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400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 ExtraBold"/>
                <a:ea typeface="나눔스퀘어 ExtraBold"/>
              </a:rPr>
              <a:t>1.</a:t>
            </a:r>
            <a:r>
              <a:rPr xmlns:mc="http://schemas.openxmlformats.org/markup-compatibility/2006" xmlns:hp="http://schemas.haansoft.com/office/presentation/8.0" kumimoji="0" lang="ko-KR" altLang="en-US" sz="2400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 ExtraBold"/>
                <a:ea typeface="나눔스퀘어 ExtraBold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2400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 ExtraBold"/>
                <a:ea typeface="나눔스퀘어 ExtraBold"/>
              </a:rPr>
              <a:t>New Project</a:t>
            </a:r>
            <a:endParaRPr xmlns:mc="http://schemas.openxmlformats.org/markup-compatibility/2006" xmlns:hp="http://schemas.haansoft.com/office/presentation/8.0" kumimoji="0" lang="en-US" altLang="ko-KR" sz="2400" i="0" u="none" strike="noStrike" kern="1200" cap="none" spc="0" normalizeH="0" baseline="0" mc:Ignorable="hp" hp:hslEmbossed="0">
              <a:solidFill>
                <a:srgbClr val="000000"/>
              </a:solidFill>
              <a:latin typeface="나눔스퀘어 ExtraBold"/>
              <a:ea typeface="나눔스퀘어 ExtraBold"/>
            </a:endParaRPr>
          </a:p>
        </p:txBody>
      </p:sp>
      <p:cxnSp>
        <p:nvCxnSpPr>
          <p:cNvPr id="26" name="직선 연결선 21"/>
          <p:cNvCxnSpPr/>
          <p:nvPr/>
        </p:nvCxnSpPr>
        <p:spPr>
          <a:xfrm flipV="1">
            <a:off x="397945" y="1844011"/>
            <a:ext cx="892905" cy="11960"/>
          </a:xfrm>
          <a:prstGeom prst="line">
            <a:avLst/>
          </a:prstGeom>
          <a:noFill/>
          <a:ln w="57150" cap="flat" cmpd="sng" algn="ctr">
            <a:solidFill>
              <a:srgbClr val="024b80">
                <a:alpha val="100000"/>
              </a:srgbClr>
            </a:solidFill>
            <a:prstDash val="solid"/>
            <a:miter/>
          </a:ln>
        </p:spPr>
      </p:cxnSp>
      <p:pic>
        <p:nvPicPr>
          <p:cNvPr id="33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11441" y="2121418"/>
            <a:ext cx="4493948" cy="3891382"/>
          </a:xfrm>
          <a:prstGeom prst="rect">
            <a:avLst/>
          </a:prstGeom>
        </p:spPr>
      </p:pic>
      <p:sp>
        <p:nvSpPr>
          <p:cNvPr id="34" name="TextBox 20"/>
          <p:cNvSpPr txBox="1"/>
          <p:nvPr/>
        </p:nvSpPr>
        <p:spPr>
          <a:xfrm flipH="1">
            <a:off x="5214580" y="1293931"/>
            <a:ext cx="6977419" cy="447239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 ExtraBold"/>
                <a:ea typeface="나눔스퀘어 ExtraBold"/>
              </a:rPr>
              <a:t>2.</a:t>
            </a:r>
            <a:r>
              <a:rPr xmlns:mc="http://schemas.openxmlformats.org/markup-compatibility/2006" xmlns:hp="http://schemas.haansoft.com/office/presentation/8.0" kumimoji="0" lang="ko-KR" altLang="en-US" sz="2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 ExtraBold"/>
                <a:ea typeface="나눔스퀘어 ExtraBold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22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나눔스퀘어 ExtraBold"/>
                <a:ea typeface="나눔스퀘어 ExtraBold"/>
              </a:rPr>
              <a:t>Phone and Tablet → Empty Views Activity → Next</a:t>
            </a:r>
            <a:endParaRPr xmlns:mc="http://schemas.openxmlformats.org/markup-compatibility/2006" xmlns:hp="http://schemas.haansoft.com/office/presentation/8.0" kumimoji="0" lang="en-US" altLang="ko-KR" sz="2200" b="0" i="0" u="none" strike="noStrike" kern="1200" cap="none" spc="0" normalizeH="0" baseline="0" mc:Ignorable="hp" hp:hslEmbossed="0">
              <a:solidFill>
                <a:srgbClr val="000000"/>
              </a:solidFill>
              <a:latin typeface="나눔스퀘어 ExtraBold"/>
              <a:ea typeface="나눔스퀘어 ExtraBold"/>
            </a:endParaRPr>
          </a:p>
        </p:txBody>
      </p:sp>
      <p:cxnSp>
        <p:nvCxnSpPr>
          <p:cNvPr id="35" name="직선 연결선 21"/>
          <p:cNvCxnSpPr/>
          <p:nvPr/>
        </p:nvCxnSpPr>
        <p:spPr>
          <a:xfrm flipV="1">
            <a:off x="5336445" y="1849840"/>
            <a:ext cx="892905" cy="11960"/>
          </a:xfrm>
          <a:prstGeom prst="line">
            <a:avLst/>
          </a:prstGeom>
          <a:noFill/>
          <a:ln w="57150" cap="flat" cmpd="sng" algn="ctr">
            <a:solidFill>
              <a:srgbClr val="024b80">
                <a:alpha val="100000"/>
              </a:srgbClr>
            </a:solidFill>
            <a:prstDash val="solid"/>
            <a:miter/>
          </a:ln>
        </p:spPr>
      </p:cxnSp>
      <p:pic>
        <p:nvPicPr>
          <p:cNvPr id="37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925544" y="2102823"/>
            <a:ext cx="5408703" cy="388675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클래식블루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24b80"/>
      </a:accent1>
      <a:accent2>
        <a:srgbClr val="1282b0"/>
      </a:accent2>
      <a:accent3>
        <a:srgbClr val="c5c2b3"/>
      </a:accent3>
      <a:accent4>
        <a:srgbClr val="bead75"/>
      </a:accent4>
      <a:accent5>
        <a:srgbClr val="3371ae"/>
      </a:accent5>
      <a:accent6>
        <a:srgbClr val="5f8bc8"/>
      </a:accent6>
      <a:hlink>
        <a:srgbClr val="323f4f"/>
      </a:hlink>
      <a:folHlink>
        <a:srgbClr val="323f4f"/>
      </a:folHlink>
    </a:clrScheme>
    <a:fontScheme name="나눔스퀘어">
      <a:majorFont>
        <a:latin typeface="Arial"/>
        <a:ea typeface="나눔스퀘어"/>
        <a:cs typeface=""/>
      </a:majorFont>
      <a:minorFont>
        <a:latin typeface="Arial"/>
        <a:ea typeface="나눔스퀘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368</ep:Words>
  <ep:PresentationFormat>와이드스크린</ep:PresentationFormat>
  <ep:Paragraphs>68</ep:Paragraphs>
  <ep:Slides>24</ep:Slides>
  <ep:Notes>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ep:HeadingPairs>
  <ep:TitlesOfParts>
    <vt:vector size="25" baseType="lpstr"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2019-12-23T00:32:35.000</dcterms:created>
  <dc:creator>Saebyeol Yu</dc:creator>
  <cp:lastModifiedBy>pc</cp:lastModifiedBy>
  <dcterms:modified xsi:type="dcterms:W3CDTF">2023-12-06T10:52:52.871</dcterms:modified>
  <cp:revision>62</cp:revision>
  <dc:title>PowerPoint 프레젠테이션</dc:title>
  <cp:version/>
</cp:coreProperties>
</file>